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5" r:id="rId1"/>
  </p:sldMasterIdLst>
  <p:notesMasterIdLst>
    <p:notesMasterId r:id="rId45"/>
  </p:notesMasterIdLst>
  <p:sldIdLst>
    <p:sldId id="256" r:id="rId2"/>
    <p:sldId id="300" r:id="rId3"/>
    <p:sldId id="298" r:id="rId4"/>
    <p:sldId id="259" r:id="rId5"/>
    <p:sldId id="260" r:id="rId6"/>
    <p:sldId id="299" r:id="rId7"/>
    <p:sldId id="31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302" r:id="rId27"/>
    <p:sldId id="301" r:id="rId28"/>
    <p:sldId id="282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305" r:id="rId37"/>
    <p:sldId id="306" r:id="rId38"/>
    <p:sldId id="304" r:id="rId39"/>
    <p:sldId id="308" r:id="rId40"/>
    <p:sldId id="307" r:id="rId41"/>
    <p:sldId id="294" r:id="rId42"/>
    <p:sldId id="295" r:id="rId43"/>
    <p:sldId id="296" r:id="rId44"/>
  </p:sldIdLst>
  <p:sldSz cx="9144000" cy="6858000" type="screen4x3"/>
  <p:notesSz cx="6858000" cy="9144000"/>
  <p:embeddedFontLst>
    <p:embeddedFont>
      <p:font typeface="나눔스퀘어라운드 Regular" panose="020B0600000101010101" charset="-127"/>
      <p:regular r:id="rId46"/>
    </p:embeddedFont>
    <p:embeddedFont>
      <p:font typeface="함초롬돋움" panose="020B0604000101010101" pitchFamily="50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E8AF2B-0EE6-4B5E-B105-88D52EBC8DCE}">
          <p14:sldIdLst>
            <p14:sldId id="256"/>
            <p14:sldId id="300"/>
            <p14:sldId id="298"/>
            <p14:sldId id="259"/>
            <p14:sldId id="260"/>
            <p14:sldId id="299"/>
            <p14:sldId id="31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302"/>
            <p14:sldId id="301"/>
            <p14:sldId id="282"/>
            <p14:sldId id="285"/>
            <p14:sldId id="287"/>
            <p14:sldId id="288"/>
            <p14:sldId id="289"/>
            <p14:sldId id="290"/>
            <p14:sldId id="291"/>
            <p14:sldId id="292"/>
            <p14:sldId id="305"/>
            <p14:sldId id="306"/>
            <p14:sldId id="304"/>
            <p14:sldId id="308"/>
            <p14:sldId id="307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/>
    <p:restoredTop sz="98137"/>
  </p:normalViewPr>
  <p:slideViewPr>
    <p:cSldViewPr>
      <p:cViewPr varScale="1">
        <p:scale>
          <a:sx n="109" d="100"/>
          <a:sy n="109" d="100"/>
        </p:scale>
        <p:origin x="384" y="96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785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09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459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02B92B-B94C-449C-9A3A-CFB81708E3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574920824">
            <a:extLst>
              <a:ext uri="{FF2B5EF4-FFF2-40B4-BE49-F238E27FC236}">
                <a16:creationId xmlns:a16="http://schemas.microsoft.com/office/drawing/2014/main" id="{30B3E858-5F27-4235-8D4D-3D12D00AE8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149350"/>
            <a:ext cx="9144000" cy="3421063"/>
          </a:xfrm>
          <a:custGeom>
            <a:avLst/>
            <a:gdLst>
              <a:gd name="T0" fmla="*/ 36100 w 72200"/>
              <a:gd name="T1" fmla="*/ 0 h 27000"/>
              <a:gd name="T2" fmla="*/ 47900 w 72200"/>
              <a:gd name="T3" fmla="*/ 7000 h 27000"/>
              <a:gd name="T4" fmla="*/ 72200 w 72200"/>
              <a:gd name="T5" fmla="*/ 19700 h 27000"/>
              <a:gd name="T6" fmla="*/ 48000 w 72200"/>
              <a:gd name="T7" fmla="*/ 19700 h 27000"/>
              <a:gd name="T8" fmla="*/ 47900 w 72200"/>
              <a:gd name="T9" fmla="*/ 19900 h 27000"/>
              <a:gd name="T10" fmla="*/ 45700 w 72200"/>
              <a:gd name="T11" fmla="*/ 24100 h 27000"/>
              <a:gd name="T12" fmla="*/ 41200 w 72200"/>
              <a:gd name="T13" fmla="*/ 27000 h 27000"/>
              <a:gd name="T14" fmla="*/ 26500 w 72200"/>
              <a:gd name="T15" fmla="*/ 24100 h 27000"/>
              <a:gd name="T16" fmla="*/ 0 w 72200"/>
              <a:gd name="T17" fmla="*/ 19700 h 27000"/>
              <a:gd name="T18" fmla="*/ 24200 w 72200"/>
              <a:gd name="T19" fmla="*/ 7000 h 27000"/>
              <a:gd name="T20" fmla="*/ 36100 w 72200"/>
              <a:gd name="T21" fmla="*/ 0 h 2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00" h="27000">
                <a:moveTo>
                  <a:pt x="36100" y="0"/>
                </a:moveTo>
                <a:cubicBezTo>
                  <a:pt x="41200" y="0"/>
                  <a:pt x="45700" y="2800"/>
                  <a:pt x="47900" y="7000"/>
                </a:cubicBezTo>
                <a:cubicBezTo>
                  <a:pt x="48000" y="7200"/>
                  <a:pt x="72200" y="7200"/>
                  <a:pt x="72200" y="19700"/>
                </a:cubicBezTo>
                <a:lnTo>
                  <a:pt x="48000" y="19700"/>
                </a:lnTo>
                <a:lnTo>
                  <a:pt x="47900" y="19900"/>
                </a:lnTo>
                <a:lnTo>
                  <a:pt x="45700" y="24100"/>
                </a:lnTo>
                <a:lnTo>
                  <a:pt x="41200" y="27000"/>
                </a:lnTo>
                <a:cubicBezTo>
                  <a:pt x="36100" y="27000"/>
                  <a:pt x="30900" y="27000"/>
                  <a:pt x="26500" y="24100"/>
                </a:cubicBezTo>
                <a:cubicBezTo>
                  <a:pt x="24200" y="19900"/>
                  <a:pt x="24100" y="19700"/>
                  <a:pt x="0" y="19700"/>
                </a:cubicBezTo>
                <a:cubicBezTo>
                  <a:pt x="0" y="7200"/>
                  <a:pt x="24100" y="7200"/>
                  <a:pt x="24200" y="7000"/>
                </a:cubicBezTo>
                <a:cubicBezTo>
                  <a:pt x="26500" y="2800"/>
                  <a:pt x="30900" y="0"/>
                  <a:pt x="36100" y="0"/>
                </a:cubicBezTo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 dirty="0"/>
              <a:t>둘째 수준</a:t>
            </a:r>
          </a:p>
          <a:p>
            <a:pPr lvl="2">
              <a:defRPr lang="ko-KR" altLang="en-US"/>
            </a:pPr>
            <a:r>
              <a:rPr lang="ko-KR" altLang="en-US" dirty="0"/>
              <a:t>셋째 수준</a:t>
            </a:r>
          </a:p>
          <a:p>
            <a:pPr lvl="3">
              <a:defRPr lang="ko-KR" altLang="en-US"/>
            </a:pPr>
            <a:r>
              <a:rPr lang="ko-KR" altLang="en-US" dirty="0"/>
              <a:t>넷째 수준</a:t>
            </a:r>
          </a:p>
          <a:p>
            <a:pPr lvl="4">
              <a:defRPr lang="ko-KR" altLang="en-US"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 dirty="0"/>
              <a:t>둘째 수준</a:t>
            </a:r>
          </a:p>
          <a:p>
            <a:pPr lvl="2">
              <a:defRPr lang="ko-KR" altLang="en-US"/>
            </a:pPr>
            <a:r>
              <a:rPr lang="ko-KR" altLang="en-US" dirty="0"/>
              <a:t>셋째 수준</a:t>
            </a:r>
          </a:p>
          <a:p>
            <a:pPr lvl="3">
              <a:defRPr lang="ko-KR" altLang="en-US"/>
            </a:pPr>
            <a:r>
              <a:rPr lang="ko-KR" altLang="en-US" dirty="0"/>
              <a:t>넷째 수준</a:t>
            </a:r>
          </a:p>
          <a:p>
            <a:pPr lvl="4">
              <a:defRPr lang="ko-KR" altLang="en-US"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3A302466-FE76-40E8-BE5D-598A609EDD2B}" type="datetime1">
              <a:rPr lang="ko-KR" altLang="en-US"/>
              <a:pPr lvl="0">
                <a:defRPr lang="ko-KR" altLang="en-US"/>
              </a:pPr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2CEB9E3-907B-4C9E-8669-48B8CFAF98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question-mark-help-230903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pband7.tistory.com/10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pixabay.com/tr/vectors/badminton-spor-siluet-yarasa-raket-366231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7028" y="2716738"/>
            <a:ext cx="5421256" cy="1072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딥러닝을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이용한 배드민턴 </a:t>
            </a:r>
          </a:p>
          <a:p>
            <a:pPr lvl="0" algn="ctr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IN-OUT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판독 어플리케이션</a:t>
            </a:r>
          </a:p>
        </p:txBody>
      </p:sp>
      <p:pic>
        <p:nvPicPr>
          <p:cNvPr id="18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453463"/>
            <a:ext cx="1151620" cy="287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BC976D-DE4F-4AB8-857B-45889244BC2C}"/>
              </a:ext>
            </a:extLst>
          </p:cNvPr>
          <p:cNvSpPr/>
          <p:nvPr/>
        </p:nvSpPr>
        <p:spPr>
          <a:xfrm>
            <a:off x="25399" y="0"/>
            <a:ext cx="1699504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C479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P-</a:t>
            </a:r>
            <a:r>
              <a:rPr lang="ko-KR" altLang="en-US" b="1" dirty="0">
                <a:solidFill>
                  <a:srgbClr val="3C479D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실무프로젝트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2554C9-B844-41DE-B367-DDF55A0B7F0D}"/>
              </a:ext>
            </a:extLst>
          </p:cNvPr>
          <p:cNvSpPr/>
          <p:nvPr/>
        </p:nvSpPr>
        <p:spPr>
          <a:xfrm>
            <a:off x="-1" y="1736811"/>
            <a:ext cx="9137993" cy="5121189"/>
          </a:xfrm>
          <a:prstGeom prst="rect">
            <a:avLst/>
          </a:prstGeom>
          <a:gradFill>
            <a:gsLst>
              <a:gs pos="98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92280" y="5135222"/>
            <a:ext cx="1800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지도교수 </a:t>
            </a: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황희정</a:t>
            </a:r>
            <a:endParaRPr lang="en-US" altLang="ko-KR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defRPr lang="ko-KR" altLang="en-US"/>
            </a:pPr>
            <a:endParaRPr lang="en-US" altLang="ko-KR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defRPr lang="ko-KR" altLang="en-US"/>
            </a:pPr>
            <a:r>
              <a:rPr lang="ko-KR" altLang="en-US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 </a:t>
            </a: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endParaRPr lang="ko-KR" altLang="en-US" sz="16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3837241" y="1315710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활용 언어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455876" y="1474381"/>
            <a:ext cx="288032" cy="154419"/>
            <a:chOff x="3491880" y="1484784"/>
            <a:chExt cx="288032" cy="154419"/>
          </a:xfrm>
        </p:grpSpPr>
        <p:sp>
          <p:nvSpPr>
            <p:cNvPr id="28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9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50" name="Picture 10" descr="github logo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61352" y="3605374"/>
            <a:ext cx="818114" cy="799379"/>
          </a:xfrm>
          <a:prstGeom prst="rect">
            <a:avLst/>
          </a:prstGeom>
          <a:noFill/>
        </p:spPr>
      </p:pic>
      <p:pic>
        <p:nvPicPr>
          <p:cNvPr id="51" name="Picture 2" descr="안드로이드 스튜디오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3628" y="3553062"/>
            <a:ext cx="904002" cy="904002"/>
          </a:xfrm>
          <a:prstGeom prst="rect">
            <a:avLst/>
          </a:prstGeom>
          <a:noFill/>
        </p:spPr>
      </p:pic>
      <p:pic>
        <p:nvPicPr>
          <p:cNvPr id="52" name="Picture 4" descr="kotlin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03544" y="1955357"/>
            <a:ext cx="1584176" cy="792088"/>
          </a:xfrm>
          <a:prstGeom prst="rect">
            <a:avLst/>
          </a:prstGeom>
          <a:noFill/>
        </p:spPr>
      </p:pic>
      <p:pic>
        <p:nvPicPr>
          <p:cNvPr id="53" name="Picture 6" descr="google colab에 대한 이미지 검색결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68427" y="3429000"/>
            <a:ext cx="1152128" cy="1152126"/>
          </a:xfrm>
          <a:prstGeom prst="rect">
            <a:avLst/>
          </a:prstGeom>
          <a:noFill/>
        </p:spPr>
      </p:pic>
      <p:pic>
        <p:nvPicPr>
          <p:cNvPr id="54" name="Picture 8" descr="python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812845" y="1921873"/>
            <a:ext cx="859055" cy="859055"/>
          </a:xfrm>
          <a:prstGeom prst="rect">
            <a:avLst/>
          </a:prstGeom>
          <a:noFill/>
        </p:spPr>
      </p:pic>
      <p:pic>
        <p:nvPicPr>
          <p:cNvPr id="55" name="Picture 10" descr="pycharm logo에 대한 이미지 검색결과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920263" y="3605374"/>
            <a:ext cx="799378" cy="799378"/>
          </a:xfrm>
          <a:prstGeom prst="rect">
            <a:avLst/>
          </a:prstGeom>
          <a:noFill/>
        </p:spPr>
      </p:pic>
      <p:pic>
        <p:nvPicPr>
          <p:cNvPr id="56" name="Picture 12" descr="tensorflow 1.0에 대한 이미지 검색결과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955200" y="5368484"/>
            <a:ext cx="796820" cy="796820"/>
          </a:xfrm>
          <a:prstGeom prst="rect">
            <a:avLst/>
          </a:prstGeom>
          <a:noFill/>
        </p:spPr>
      </p:pic>
      <p:sp>
        <p:nvSpPr>
          <p:cNvPr id="57" name="TextBox 16"/>
          <p:cNvSpPr txBox="1"/>
          <p:nvPr/>
        </p:nvSpPr>
        <p:spPr>
          <a:xfrm>
            <a:off x="3815916" y="3005445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툴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3455876" y="3166569"/>
            <a:ext cx="288032" cy="154419"/>
            <a:chOff x="3491880" y="1484784"/>
            <a:chExt cx="288032" cy="154419"/>
          </a:xfrm>
        </p:grpSpPr>
        <p:sp>
          <p:nvSpPr>
            <p:cNvPr id="59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0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1" name="TextBox 16"/>
          <p:cNvSpPr txBox="1"/>
          <p:nvPr/>
        </p:nvSpPr>
        <p:spPr>
          <a:xfrm>
            <a:off x="3815916" y="4625625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 </a:t>
            </a:r>
            <a:r>
              <a:rPr lang="en-US" altLang="ko-KR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3455876" y="4786749"/>
            <a:ext cx="288032" cy="154419"/>
            <a:chOff x="3491880" y="1484784"/>
            <a:chExt cx="288032" cy="154419"/>
          </a:xfrm>
        </p:grpSpPr>
        <p:sp>
          <p:nvSpPr>
            <p:cNvPr id="63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4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14B74B5-AC3E-49B9-94C2-3912EFA1B954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DB1A3D-5717-47A4-BC0A-268BD490A80C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96E4320-2128-4D71-805A-B1891BA9A68E}"/>
              </a:ext>
            </a:extLst>
          </p:cNvPr>
          <p:cNvGrpSpPr/>
          <p:nvPr/>
        </p:nvGrpSpPr>
        <p:grpSpPr>
          <a:xfrm>
            <a:off x="0" y="1331020"/>
            <a:ext cx="834325" cy="424645"/>
            <a:chOff x="-9283" y="886789"/>
            <a:chExt cx="834325" cy="42464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E59959-4F39-4980-80B6-A01FA52E0895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D85930CD-75BC-47EC-9102-FCB729F3934C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82D792-323B-47D7-AECA-2DB2E7B66051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65" name="TextBox 6">
            <a:extLst>
              <a:ext uri="{FF2B5EF4-FFF2-40B4-BE49-F238E27FC236}">
                <a16:creationId xmlns:a16="http://schemas.microsoft.com/office/drawing/2014/main" id="{B32A98CD-FCCF-40DF-B6C6-12CB2F753AAA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F07DD0D9-6BF9-4DB6-8C90-7317AAABD718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084FE3EC-7154-490A-9572-6887378510AD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4D57CD1D-3775-4B3E-8B80-DE9EBA581BEF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0CC427-E5CF-4BF5-B893-D85C27847BF7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FE2A4D-D101-4B2F-B745-0231800C7536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C32E3-CDA9-41DC-9BC0-A79D9B042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630" y="5495393"/>
            <a:ext cx="4648849" cy="54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3837241" y="1315710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455876" y="1474381"/>
            <a:ext cx="288032" cy="154419"/>
            <a:chOff x="3491880" y="1484784"/>
            <a:chExt cx="288032" cy="154419"/>
          </a:xfrm>
        </p:grpSpPr>
        <p:sp>
          <p:nvSpPr>
            <p:cNvPr id="28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9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5" name="직사각형 36"/>
          <p:cNvSpPr/>
          <p:nvPr/>
        </p:nvSpPr>
        <p:spPr>
          <a:xfrm>
            <a:off x="2130375" y="2193855"/>
            <a:ext cx="1757549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페이지</a:t>
            </a:r>
          </a:p>
        </p:txBody>
      </p:sp>
      <p:sp>
        <p:nvSpPr>
          <p:cNvPr id="66" name="직사각형 39"/>
          <p:cNvSpPr/>
          <p:nvPr/>
        </p:nvSpPr>
        <p:spPr>
          <a:xfrm>
            <a:off x="2130375" y="3429000"/>
            <a:ext cx="1757549" cy="659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선택</a:t>
            </a:r>
            <a:b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cxnSp>
        <p:nvCxnSpPr>
          <p:cNvPr id="67" name="직선 화살표 연결선 43"/>
          <p:cNvCxnSpPr>
            <a:stCxn id="65" idx="2"/>
            <a:endCxn id="66" idx="0"/>
          </p:cNvCxnSpPr>
          <p:nvPr/>
        </p:nvCxnSpPr>
        <p:spPr>
          <a:xfrm rot="5400000">
            <a:off x="2721117" y="314096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46"/>
          <p:cNvCxnSpPr>
            <a:stCxn id="66" idx="2"/>
            <a:endCxn id="72" idx="0"/>
          </p:cNvCxnSpPr>
          <p:nvPr/>
        </p:nvCxnSpPr>
        <p:spPr>
          <a:xfrm rot="16200000" flipH="1">
            <a:off x="2726622" y="4370608"/>
            <a:ext cx="56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39"/>
          <p:cNvSpPr/>
          <p:nvPr/>
        </p:nvSpPr>
        <p:spPr>
          <a:xfrm>
            <a:off x="2130375" y="4653136"/>
            <a:ext cx="1757549" cy="659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재생</a:t>
            </a:r>
            <a:b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pic>
        <p:nvPicPr>
          <p:cNvPr id="73" name="그림 7" descr="스크린샷, 게임, 그리기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3090" b="5940"/>
          <a:stretch>
            <a:fillRect/>
          </a:stretch>
        </p:blipFill>
        <p:spPr>
          <a:xfrm>
            <a:off x="5472100" y="2168860"/>
            <a:ext cx="1750504" cy="318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직사각형 73"/>
          <p:cNvSpPr/>
          <p:nvPr/>
        </p:nvSpPr>
        <p:spPr>
          <a:xfrm>
            <a:off x="6084168" y="4329100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2047FB-6D7A-4A4F-99C1-D1548E3884FE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828D07-0DE7-4FB7-88A7-C7556CBAE83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74411AE-CBE0-405C-A05A-F5F0680D32E9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8547EF-D07F-4D4A-9EC4-9B95B6AF327D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0CB67C42-0A2A-4C24-B1D8-1C64AD0D8F87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30C03D3-6498-485D-8592-262451126B2A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0729ECF6-5972-4A33-88F5-1660B15DB143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0E0436D1-7840-415A-B81A-5F46EF9B38F8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C6F67D56-25A9-4238-A8B0-C98CF7846E8E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AAC50F70-84E9-4348-95B7-710DC1F0D30A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1E1CB0-0CD3-4FC0-900F-0494652BC474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2FE5D1-D1F9-4AAC-AA97-93F5D99F22BF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3837241" y="1315710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455876" y="1474381"/>
            <a:ext cx="288032" cy="154419"/>
            <a:chOff x="3491880" y="1484784"/>
            <a:chExt cx="288032" cy="154419"/>
          </a:xfrm>
        </p:grpSpPr>
        <p:sp>
          <p:nvSpPr>
            <p:cNvPr id="28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9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5" name="직사각형 36"/>
          <p:cNvSpPr/>
          <p:nvPr/>
        </p:nvSpPr>
        <p:spPr>
          <a:xfrm>
            <a:off x="2130375" y="2193855"/>
            <a:ext cx="1757549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페이지</a:t>
            </a:r>
          </a:p>
        </p:txBody>
      </p:sp>
      <p:cxnSp>
        <p:nvCxnSpPr>
          <p:cNvPr id="67" name="직선 화살표 연결선 43"/>
          <p:cNvCxnSpPr>
            <a:stCxn id="65" idx="2"/>
          </p:cNvCxnSpPr>
          <p:nvPr/>
        </p:nvCxnSpPr>
        <p:spPr>
          <a:xfrm rot="16200000" flipH="1">
            <a:off x="2721117" y="314096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46"/>
          <p:cNvCxnSpPr>
            <a:endCxn id="72" idx="0"/>
          </p:cNvCxnSpPr>
          <p:nvPr/>
        </p:nvCxnSpPr>
        <p:spPr>
          <a:xfrm rot="16200000" flipH="1">
            <a:off x="2726622" y="4370608"/>
            <a:ext cx="56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39"/>
          <p:cNvSpPr/>
          <p:nvPr/>
        </p:nvSpPr>
        <p:spPr>
          <a:xfrm>
            <a:off x="2130375" y="4653136"/>
            <a:ext cx="1757549" cy="659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재생</a:t>
            </a:r>
            <a:b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sp>
        <p:nvSpPr>
          <p:cNvPr id="75" name="직사각형 39"/>
          <p:cNvSpPr/>
          <p:nvPr/>
        </p:nvSpPr>
        <p:spPr>
          <a:xfrm>
            <a:off x="2123728" y="3429000"/>
            <a:ext cx="1757549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선택</a:t>
            </a:r>
            <a:b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pic>
        <p:nvPicPr>
          <p:cNvPr id="77" name="그림 5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3090" b="5940"/>
          <a:stretch>
            <a:fillRect/>
          </a:stretch>
        </p:blipFill>
        <p:spPr>
          <a:xfrm>
            <a:off x="5472100" y="2168860"/>
            <a:ext cx="1750504" cy="3185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05F6DE2-1724-401E-8557-0DDBFC349B3A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C1B2F5-0A4A-4F33-8000-81774424BC65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ABC7F129-5369-4DC0-B6DE-91124B0A71E4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315A900C-E415-4421-9625-37C5786D1C56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21F2358F-5F40-42C9-A429-6D45497E850F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19265991-F6EA-4A97-A5D5-B2EE3373E26D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55804F-BD27-4F9F-A93A-9EC93EE8AE47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CA7517-5F01-4A25-82DB-ED9DA20BC025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68F87A53-1FE9-4255-9AD0-E7DC925C2E52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896ADF7-3065-49BD-823F-B638B74EBF5E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3CF0A3-075D-44A1-9991-BFEDFDBA195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DDD812-D157-45C7-8EAA-5D6FAB403FAD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3837241" y="1315710"/>
            <a:ext cx="22469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2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시나리오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455876" y="1474381"/>
            <a:ext cx="288032" cy="154419"/>
            <a:chOff x="3491880" y="1484784"/>
            <a:chExt cx="288032" cy="154419"/>
          </a:xfrm>
        </p:grpSpPr>
        <p:sp>
          <p:nvSpPr>
            <p:cNvPr id="28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9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5" name="직사각형 36"/>
          <p:cNvSpPr/>
          <p:nvPr/>
        </p:nvSpPr>
        <p:spPr>
          <a:xfrm>
            <a:off x="2130375" y="2193855"/>
            <a:ext cx="1757549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시작 페이지</a:t>
            </a:r>
          </a:p>
        </p:txBody>
      </p:sp>
      <p:sp>
        <p:nvSpPr>
          <p:cNvPr id="66" name="직사각형 39"/>
          <p:cNvSpPr/>
          <p:nvPr/>
        </p:nvSpPr>
        <p:spPr>
          <a:xfrm>
            <a:off x="2130375" y="3429000"/>
            <a:ext cx="1757549" cy="659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선택</a:t>
            </a:r>
            <a:b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cxnSp>
        <p:nvCxnSpPr>
          <p:cNvPr id="67" name="직선 화살표 연결선 43"/>
          <p:cNvCxnSpPr>
            <a:stCxn id="65" idx="2"/>
            <a:endCxn id="66" idx="0"/>
          </p:cNvCxnSpPr>
          <p:nvPr/>
        </p:nvCxnSpPr>
        <p:spPr>
          <a:xfrm rot="5400000">
            <a:off x="2721117" y="314096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46"/>
          <p:cNvCxnSpPr>
            <a:stCxn id="66" idx="2"/>
          </p:cNvCxnSpPr>
          <p:nvPr/>
        </p:nvCxnSpPr>
        <p:spPr>
          <a:xfrm rot="16200000" flipH="1">
            <a:off x="2726622" y="4370608"/>
            <a:ext cx="565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39"/>
          <p:cNvSpPr/>
          <p:nvPr/>
        </p:nvSpPr>
        <p:spPr>
          <a:xfrm>
            <a:off x="2130375" y="4678131"/>
            <a:ext cx="1757549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재생</a:t>
            </a:r>
            <a:br>
              <a:rPr lang="en-US" altLang="ko-KR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페이지</a:t>
            </a:r>
          </a:p>
        </p:txBody>
      </p:sp>
      <p:pic>
        <p:nvPicPr>
          <p:cNvPr id="77" name="그림 4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6300"/>
          <a:stretch>
            <a:fillRect/>
          </a:stretch>
        </p:blipFill>
        <p:spPr>
          <a:xfrm>
            <a:off x="4727789" y="2159466"/>
            <a:ext cx="3732643" cy="17015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6" name="그룹 85"/>
          <p:cNvGrpSpPr/>
          <p:nvPr/>
        </p:nvGrpSpPr>
        <p:grpSpPr>
          <a:xfrm>
            <a:off x="4727789" y="4153374"/>
            <a:ext cx="3732643" cy="1867914"/>
            <a:chOff x="2771800" y="1484784"/>
            <a:chExt cx="3732643" cy="1867914"/>
          </a:xfrm>
        </p:grpSpPr>
        <p:pic>
          <p:nvPicPr>
            <p:cNvPr id="78" name="그림 16" descr="게임, 스포츠, 법원, 공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rcRect t="5900" r="5980"/>
            <a:stretch>
              <a:fillRect/>
            </a:stretch>
          </p:blipFill>
          <p:spPr>
            <a:xfrm>
              <a:off x="2771800" y="1484784"/>
              <a:ext cx="3732643" cy="1867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9" name="직사각형 19"/>
            <p:cNvSpPr/>
            <p:nvPr/>
          </p:nvSpPr>
          <p:spPr>
            <a:xfrm>
              <a:off x="2771801" y="2762149"/>
              <a:ext cx="3257962" cy="590549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80" name="같음 기호 21"/>
            <p:cNvSpPr/>
            <p:nvPr/>
          </p:nvSpPr>
          <p:spPr>
            <a:xfrm rot="5400000">
              <a:off x="4267612" y="2829234"/>
              <a:ext cx="262744" cy="262744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81" name="화살표: 오른쪽 23"/>
            <p:cNvSpPr/>
            <p:nvPr/>
          </p:nvSpPr>
          <p:spPr>
            <a:xfrm>
              <a:off x="4627652" y="2875283"/>
              <a:ext cx="216024" cy="1826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82" name="화살표: 오른쪽 25"/>
            <p:cNvSpPr/>
            <p:nvPr/>
          </p:nvSpPr>
          <p:spPr>
            <a:xfrm flipH="1">
              <a:off x="3958260" y="2875283"/>
              <a:ext cx="216024" cy="1826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83" name="직선 연결선 27"/>
            <p:cNvCxnSpPr/>
            <p:nvPr/>
          </p:nvCxnSpPr>
          <p:spPr>
            <a:xfrm>
              <a:off x="2899460" y="3191146"/>
              <a:ext cx="302433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28"/>
            <p:cNvSpPr/>
            <p:nvPr/>
          </p:nvSpPr>
          <p:spPr>
            <a:xfrm>
              <a:off x="3259500" y="3129990"/>
              <a:ext cx="122312" cy="122312"/>
            </a:xfrm>
            <a:prstGeom prst="ellipse">
              <a:avLst/>
            </a:prstGeom>
            <a:solidFill>
              <a:srgbClr val="E8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DCCFD6C-95A5-4916-818B-B82667C2D395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1EEA49-EDF1-42ED-974B-F38DAC147151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256DCAA5-FE78-43FD-8E94-1995BB8A1EB4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D0DC14A1-53C3-4D09-9DD7-CD7D0EDB04F8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2A0265B0-260B-4C47-8099-A655C33A97EF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449651BB-B1E7-4D8D-895C-33BADD8D2969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3F30DF4-6C93-4F32-ADE5-CF8F54F3CD14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C4F7F9-EE92-4DAA-BDA9-79B2815E9B96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id="{821BA93F-BC28-47A0-86ED-B7774571925F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E8B12E6-4569-431C-A2DC-E7C6FDB4E2F9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8BCB5C-C4F7-4A22-B76C-9C75D99F6C4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2EC2B5-0F4D-4F32-8FA6-631AABBE1939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D7075D9-A056-4EF7-A98C-CC41F24BBFA3}"/>
              </a:ext>
            </a:extLst>
          </p:cNvPr>
          <p:cNvSpPr/>
          <p:nvPr/>
        </p:nvSpPr>
        <p:spPr>
          <a:xfrm>
            <a:off x="-20663" y="2654914"/>
            <a:ext cx="9144000" cy="15481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16816" y="3005599"/>
            <a:ext cx="1971307" cy="855449"/>
            <a:chOff x="3720990" y="3152001"/>
            <a:chExt cx="1971307" cy="855449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97130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요구사항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37914" y="3638118"/>
              <a:ext cx="1710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Requirements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4378"/>
              </p:ext>
            </p:extLst>
          </p:nvPr>
        </p:nvGraphicFramePr>
        <p:xfrm>
          <a:off x="1162305" y="1077595"/>
          <a:ext cx="7299203" cy="5505840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119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7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58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구분</a:t>
                      </a:r>
                    </a:p>
                  </a:txBody>
                  <a:tcPr marL="137160" marR="137160" marT="137160" marB="137160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수용여부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3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세팅</a:t>
                      </a:r>
                    </a:p>
                  </a:txBody>
                  <a:tcPr anchor="ctr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앱을 실행할 환경 구축을 해야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13">
                <a:tc rowSpan="5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앱 기능</a:t>
                      </a:r>
                    </a:p>
                  </a:txBody>
                  <a:tcPr anchor="ctr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영상들의 리스트 보기 기능을 구현해야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영상의 셔틀콕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inOut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여부를 보여준다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영상의 셔틀콕 위치를 표시해야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영상의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inOut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을 위해 라인 판별을 진행해야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제작한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tflite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모델 적용을 해야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313">
                <a:tc row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AI</a:t>
                      </a:r>
                      <a:r>
                        <a:rPr lang="ko-KR" altLang="en-US" sz="13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기능</a:t>
                      </a:r>
                    </a:p>
                  </a:txBody>
                  <a:tcPr anchor="ctr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Tensorflow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Object Detection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적용한다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셔틀콕 이미지를 기존 모델에 학습 시켜야 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셔틀콕 학습한 모델을 모바일에서 읽을 수 있도록 변경해야 한다</a:t>
                      </a:r>
                      <a:r>
                        <a:rPr lang="en-US" altLang="ko-KR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31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en-US"/>
                      </a:pPr>
                      <a:r>
                        <a:rPr lang="ko-KR" altLang="en-US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영상의 셔틀콕 오브젝트</a:t>
                      </a:r>
                      <a:r>
                        <a:rPr lang="en-US" altLang="ko-KR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판단을 해야 한다</a:t>
                      </a:r>
                      <a:r>
                        <a:rPr lang="en-US" altLang="ko-KR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885826" eaLnBrk="1" latinLnBrk="1" hangingPunct="1">
                        <a:defRPr lang="ko-KR" altLang="en-US"/>
                      </a:pPr>
                      <a:r>
                        <a:rPr lang="en-US" altLang="ko-KR" sz="1600" b="0" i="0" u="none" kern="1200" dirty="0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E24421F-6317-407C-B210-C28E47E0D183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647707-F5B0-42E8-81FF-7D059D990C53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01ABFEE-FB6E-4EB5-8990-89AFA63D6CF0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D52AFBD-896A-4D08-B61A-7CA7F48ABF64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4250FEBD-B408-4D75-8A24-98F16F01CEE0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54F8710-BD95-4335-9A62-2EBD99044DC3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AB5F73-2FC6-4137-BEE4-31EDE595A275}"/>
              </a:ext>
            </a:extLst>
          </p:cNvPr>
          <p:cNvSpPr/>
          <p:nvPr/>
        </p:nvSpPr>
        <p:spPr>
          <a:xfrm>
            <a:off x="-20663" y="2654914"/>
            <a:ext cx="9144000" cy="15481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383868" y="2996952"/>
            <a:ext cx="2952328" cy="906393"/>
            <a:chOff x="3388042" y="3143354"/>
            <a:chExt cx="2952328" cy="906393"/>
          </a:xfrm>
        </p:grpSpPr>
        <p:sp>
          <p:nvSpPr>
            <p:cNvPr id="4" name="TextBox 3"/>
            <p:cNvSpPr txBox="1"/>
            <p:nvPr/>
          </p:nvSpPr>
          <p:spPr>
            <a:xfrm>
              <a:off x="3756994" y="3143354"/>
              <a:ext cx="2223336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시스템 구성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8042" y="3683414"/>
              <a:ext cx="2952328" cy="366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System Configuration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8995" y="620688"/>
            <a:ext cx="3503004" cy="6237312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39" name="그룹 138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40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1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셔틀콕 딥러닝 과정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4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5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46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47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1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</a:t>
            </a:r>
            <a:r>
              <a:rPr lang="ko-KR" altLang="en-US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라벨링</a:t>
            </a:r>
            <a:endParaRPr lang="ko-KR" altLang="en-US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2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53" name="직선 화살표 연결선 152"/>
          <p:cNvCxnSpPr>
            <a:stCxn id="151" idx="2"/>
            <a:endCxn id="152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56" name="직선 화살표 연결선 155"/>
          <p:cNvCxnSpPr>
            <a:stCxn id="152" idx="2"/>
            <a:endCxn id="155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0" name="직선 화살표 연결선 159"/>
          <p:cNvCxnSpPr>
            <a:endCxn id="158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1C2B632-DEC8-4166-9D99-90B9D029916F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0217A9-1A43-4A42-BAD9-1FE88C06639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9C7E0E3B-A281-4DF1-90B8-923917404F56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3F2B09C2-9450-4403-9509-98856D0CE88A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F0A8023E-FB2B-4CA9-BEC0-9B7C9F3D0566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2DF86094-C5C5-48C8-9B7C-6C64E8D534C0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890" y="1885254"/>
            <a:ext cx="4182165" cy="3087491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46" name="그룹 145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7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8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49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0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0579" y="728700"/>
            <a:ext cx="1337264" cy="59046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49988" y="728699"/>
            <a:ext cx="1313999" cy="5904656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85" name="그룹 184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86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7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Label IMG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9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90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91" name="직선 화살표 연결선 190"/>
          <p:cNvCxnSpPr>
            <a:stCxn id="189" idx="2"/>
            <a:endCxn id="190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93" name="직선 화살표 연결선 192"/>
          <p:cNvCxnSpPr>
            <a:stCxn id="190" idx="2"/>
            <a:endCxn id="192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95" name="직선 화살표 연결선 194"/>
          <p:cNvCxnSpPr>
            <a:endCxn id="194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B62199-DFDF-4717-9544-1F41D723DFFF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CDF3D-EAFB-43C9-92CE-A32DD4E2CA7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37AA61CA-3566-464D-9E99-CC16A827C000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E54D8B13-90DF-42A9-9EB7-7E214DD8CC99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66F8F614-11AD-4911-8E57-47AB5A59E93C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BB5385BB-8C7D-4F7C-8B55-41DFA00C70C5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1600" y="836712"/>
            <a:ext cx="4140460" cy="568863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38100"/>
          </a:effectLst>
        </p:spPr>
      </p:pic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2602" y="1657102"/>
            <a:ext cx="3591426" cy="354379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1079612" y="981288"/>
            <a:ext cx="3960440" cy="5400040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74" name="그룹 173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75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6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XML to CSV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8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79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80" name="직선 화살표 연결선 179"/>
          <p:cNvCxnSpPr>
            <a:stCxn id="178" idx="2"/>
            <a:endCxn id="179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82" name="직선 화살표 연결선 181"/>
          <p:cNvCxnSpPr>
            <a:stCxn id="179" idx="2"/>
            <a:endCxn id="181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84" name="직선 화살표 연결선 183"/>
          <p:cNvCxnSpPr>
            <a:endCxn id="183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9EC765-3194-401B-9E5D-1CC1479CC275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20BF7C-FB62-498D-BC0C-FC671921B552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CACABE8A-C283-48FA-A64B-C92AA2013D5E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E290C7CF-D242-406A-8130-47E9C81AE82D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6F1723A6-A8B6-4A53-96FD-0C5EFF68697D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610E56ED-5FBA-4C5E-AE65-98D3FB653E10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63A725C-F137-4244-B288-0057DD0DB161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CFFF8B3-823F-4D84-889F-94657D95A436}"/>
              </a:ext>
            </a:extLst>
          </p:cNvPr>
          <p:cNvSpPr/>
          <p:nvPr/>
        </p:nvSpPr>
        <p:spPr>
          <a:xfrm>
            <a:off x="-20663" y="2654914"/>
            <a:ext cx="9144000" cy="15481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131840" y="3005599"/>
            <a:ext cx="3204356" cy="891453"/>
            <a:chOff x="3720990" y="3152001"/>
            <a:chExt cx="2619380" cy="89145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261938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문제 정의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74165" y="3674122"/>
              <a:ext cx="18835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Problem Definition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94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539B8077-E379-457B-8634-1F8FB5FB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020" y="836712"/>
            <a:ext cx="4129040" cy="5688629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75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6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generate </a:t>
            </a:r>
            <a:r>
              <a:rPr lang="en-US" altLang="ko-KR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tfrecord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8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79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80" name="직선 화살표 연결선 179"/>
          <p:cNvCxnSpPr>
            <a:stCxn id="178" idx="2"/>
            <a:endCxn id="179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82" name="직선 화살표 연결선 181"/>
          <p:cNvCxnSpPr>
            <a:stCxn id="179" idx="2"/>
            <a:endCxn id="181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84" name="직선 화살표 연결선 183"/>
          <p:cNvCxnSpPr>
            <a:endCxn id="183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06A823-5E5C-4314-BCD7-FA02AB3BC1D3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FF135A-24A6-4882-8F0B-0569D90B7858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028B619A-A082-471A-96A9-75BD37FE0820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F379A1E6-3FAE-486F-B108-CF5BD392E14B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14DFC9CF-997F-4F5D-A3EB-FACBB12853FD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87526CB-126A-447E-9157-50FC1E72766D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7492" y="1808820"/>
            <a:ext cx="1796555" cy="858530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7664" y="2714575"/>
            <a:ext cx="2857500" cy="395478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780" y="836712"/>
            <a:ext cx="4365296" cy="1886213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Train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EF49EDE-EBA2-46E4-B563-26EFD273BFEC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8B9F36-F3D1-4D26-974B-F650A5F7CC91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850DADF3-BD18-4E67-A0D7-1532E2B213F8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9E9148FD-0DF2-49E9-BBF0-54D112364835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0B0BB021-0BBA-4EFF-AEAA-D0962DD31E35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9F870A40-D4B0-48F3-B388-455432314951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Interim check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588" y="1376772"/>
            <a:ext cx="4464496" cy="439248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1D6A5CE-0901-49C9-A529-773E9E9FFA59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829B8D-ADEE-47AD-95FB-C7B548955DF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B9C3C572-286C-4684-812E-9EBC5B58BC72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BCFD95CD-93BD-40B4-B29D-758FDF47B0F9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5BDCABE-AF6A-40D7-8CC9-97167D13B548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BE850ED3-6897-4A99-AA17-674E80184FD2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Model modification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2771800" y="5049180"/>
            <a:ext cx="288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defRPr lang="ko-KR" altLang="en-US"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835696" y="6057292"/>
            <a:ext cx="2376264" cy="36933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60,000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095836" y="5373216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 hours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FB864A-D429-4956-A106-40BE30A1430A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C9A65E-66A6-48E2-8065-E04CBEDC6D1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01241240-5FE3-4BE5-A7A8-4A64FE37B1C3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E8B16CCE-D4D7-47DC-811E-5A8E9239D92D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E3DE07D3-1814-49E7-95C0-AB532B4AD4ED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409EC134-3AB7-4CA6-BD98-A0CEF7EB5340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05DD4C-09FA-45BF-ADAA-DA152B96F697}"/>
              </a:ext>
            </a:extLst>
          </p:cNvPr>
          <p:cNvGrpSpPr/>
          <p:nvPr/>
        </p:nvGrpSpPr>
        <p:grpSpPr>
          <a:xfrm>
            <a:off x="1029681" y="750274"/>
            <a:ext cx="3972479" cy="4210638"/>
            <a:chOff x="1029681" y="750274"/>
            <a:chExt cx="3972479" cy="42106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5CF3CB6-AEC0-40CE-84E3-71B033990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681" y="750274"/>
              <a:ext cx="3972479" cy="4210638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FD6C81-58B3-4C78-BF1F-356439697581}"/>
                </a:ext>
              </a:extLst>
            </p:cNvPr>
            <p:cNvSpPr/>
            <p:nvPr/>
          </p:nvSpPr>
          <p:spPr>
            <a:xfrm>
              <a:off x="1775391" y="962341"/>
              <a:ext cx="1008112" cy="2022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9053D3-892A-45D1-9851-15A9C2AA8F6B}"/>
                </a:ext>
              </a:extLst>
            </p:cNvPr>
            <p:cNvSpPr/>
            <p:nvPr/>
          </p:nvSpPr>
          <p:spPr>
            <a:xfrm>
              <a:off x="2051720" y="3032956"/>
              <a:ext cx="934496" cy="2620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Accuracy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863588" y="1412776"/>
            <a:ext cx="4428492" cy="43204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67059F-FFD0-4D4C-89DE-415FA329E588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C3F162-2714-4FD1-8789-4A6176DF261C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EE61FC4E-29B0-4E48-8140-E3AE58DDB850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4D351D49-68E5-497F-869E-2CC8259F5528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F9C8BB9F-72D6-4DEA-84D0-3003B40F64FE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3CFFD108-85F9-49E7-868B-0B5370228526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13F558B8-B18E-47B7-9B1C-8F85914C2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939036"/>
            <a:ext cx="4470174" cy="5029902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Optimize </a:t>
            </a:r>
            <a:r>
              <a:rPr lang="en-US" altLang="ko-KR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ckpt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to pb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9234815-1884-411B-A881-5153C0E15F67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D9068-D8AD-487E-A7B6-39648EFF06DA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4B4E2DCC-727A-4DC5-9CEA-7DD73C3BC4DB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362D39F6-4132-4478-B7C3-EB1576513A5C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B39AE638-B92C-4EDB-9FC4-D73A5618103E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497C1C62-125D-4121-8169-FA1ED6803A80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14B76-A4D5-4433-9197-E7B87A83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55" y="922691"/>
            <a:ext cx="2038635" cy="506259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486B680-5E47-4049-9823-8B98A9AFC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385" y="2265023"/>
            <a:ext cx="1333686" cy="50489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/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14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5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5580112" y="1222353"/>
            <a:ext cx="243123" cy="154419"/>
            <a:chOff x="3491880" y="1484784"/>
            <a:chExt cx="288032" cy="154419"/>
          </a:xfrm>
        </p:grpSpPr>
        <p:sp>
          <p:nvSpPr>
            <p:cNvPr id="157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8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6012160" y="1118398"/>
            <a:ext cx="282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pb to </a:t>
            </a:r>
            <a:r>
              <a:rPr lang="en-US" altLang="ko-KR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tflite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0" name="직사각형 36"/>
          <p:cNvSpPr/>
          <p:nvPr/>
        </p:nvSpPr>
        <p:spPr>
          <a:xfrm>
            <a:off x="5706126" y="168979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데이터 라벨링</a:t>
            </a:r>
          </a:p>
        </p:txBody>
      </p:sp>
      <p:sp>
        <p:nvSpPr>
          <p:cNvPr id="161" name="직사각형 36"/>
          <p:cNvSpPr/>
          <p:nvPr/>
        </p:nvSpPr>
        <p:spPr>
          <a:xfrm>
            <a:off x="5706126" y="276991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변환</a:t>
            </a:r>
          </a:p>
        </p:txBody>
      </p:sp>
      <p:cxnSp>
        <p:nvCxnSpPr>
          <p:cNvPr id="162" name="직선 화살표 연결선 161"/>
          <p:cNvCxnSpPr>
            <a:stCxn id="160" idx="2"/>
            <a:endCxn id="161" idx="0"/>
          </p:cNvCxnSpPr>
          <p:nvPr/>
        </p:nvCxnSpPr>
        <p:spPr>
          <a:xfrm rot="16200000" flipH="1">
            <a:off x="6701740" y="255939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36"/>
          <p:cNvSpPr/>
          <p:nvPr/>
        </p:nvSpPr>
        <p:spPr>
          <a:xfrm>
            <a:off x="5706126" y="3850038"/>
            <a:ext cx="2412268" cy="6590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 진행</a:t>
            </a:r>
          </a:p>
        </p:txBody>
      </p:sp>
      <p:cxnSp>
        <p:nvCxnSpPr>
          <p:cNvPr id="164" name="직선 화살표 연결선 163"/>
          <p:cNvCxnSpPr>
            <a:stCxn id="161" idx="2"/>
            <a:endCxn id="163" idx="0"/>
          </p:cNvCxnSpPr>
          <p:nvPr/>
        </p:nvCxnSpPr>
        <p:spPr>
          <a:xfrm rot="16200000" flipH="1">
            <a:off x="6701740" y="3639519"/>
            <a:ext cx="42103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36"/>
          <p:cNvSpPr/>
          <p:nvPr/>
        </p:nvSpPr>
        <p:spPr>
          <a:xfrm>
            <a:off x="5705078" y="4931643"/>
            <a:ext cx="2412268" cy="6590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모델 변환</a:t>
            </a:r>
          </a:p>
        </p:txBody>
      </p:sp>
      <p:cxnSp>
        <p:nvCxnSpPr>
          <p:cNvPr id="166" name="직선 화살표 연결선 165"/>
          <p:cNvCxnSpPr>
            <a:endCxn id="165" idx="0"/>
          </p:cNvCxnSpPr>
          <p:nvPr/>
        </p:nvCxnSpPr>
        <p:spPr>
          <a:xfrm rot="5400000">
            <a:off x="6700474" y="4719857"/>
            <a:ext cx="422523" cy="1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5596" y="1481869"/>
            <a:ext cx="4191000" cy="414337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369EB2D-6413-4B05-815C-23D07A19BDC8}"/>
              </a:ext>
            </a:extLst>
          </p:cNvPr>
          <p:cNvGrpSpPr/>
          <p:nvPr/>
        </p:nvGrpSpPr>
        <p:grpSpPr>
          <a:xfrm>
            <a:off x="824210" y="1760073"/>
            <a:ext cx="4608512" cy="3037074"/>
            <a:chOff x="827584" y="2395393"/>
            <a:chExt cx="4608512" cy="2067213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7584" y="2395393"/>
              <a:ext cx="4608512" cy="2067213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169" name="직사각형 168"/>
            <p:cNvSpPr/>
            <p:nvPr/>
          </p:nvSpPr>
          <p:spPr>
            <a:xfrm>
              <a:off x="899592" y="2492896"/>
              <a:ext cx="288032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9850" y="3969060"/>
            <a:ext cx="1419423" cy="28578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234815-1884-411B-A881-5153C0E15F67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D9068-D8AD-487E-A7B6-39648EFF06DA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4B4E2DCC-727A-4DC5-9CEA-7DD73C3BC4DB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362D39F6-4132-4478-B7C3-EB1576513A5C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B39AE638-B92C-4EDB-9FC4-D73A5618103E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497C1C62-125D-4121-8169-FA1ED6803A80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B5CC0-D436-46D6-AEA9-5B6301505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0" y="1348171"/>
            <a:ext cx="834325" cy="424645"/>
            <a:chOff x="-9283" y="886789"/>
            <a:chExt cx="834325" cy="424645"/>
          </a:xfrm>
        </p:grpSpPr>
        <p:sp>
          <p:nvSpPr>
            <p:cNvPr id="108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09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10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11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01B6CA-4E25-4037-BD7B-D9ABEA2D2573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29E721-F0E3-4C5C-8522-972F8B085B7C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7E0C4A35-0B6E-4A3B-8AAA-73075AD533B6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9FF76BE9-6DD7-44C8-95EB-9492B840B163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C66CA577-28B4-4529-AB1B-901EF037CE4A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F2216B13-9F0E-4AC5-A2F6-1A448EA69A96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42" name="직사각형 2">
            <a:extLst>
              <a:ext uri="{FF2B5EF4-FFF2-40B4-BE49-F238E27FC236}">
                <a16:creationId xmlns:a16="http://schemas.microsoft.com/office/drawing/2014/main" id="{E57CCBE2-FD56-4619-92D9-4C0962389D4F}"/>
              </a:ext>
            </a:extLst>
          </p:cNvPr>
          <p:cNvSpPr/>
          <p:nvPr/>
        </p:nvSpPr>
        <p:spPr>
          <a:xfrm>
            <a:off x="1906818" y="5191638"/>
            <a:ext cx="1008112" cy="5486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프레임 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캡쳐</a:t>
            </a:r>
          </a:p>
        </p:txBody>
      </p:sp>
      <p:sp>
        <p:nvSpPr>
          <p:cNvPr id="43" name="직사각형 8">
            <a:extLst>
              <a:ext uri="{FF2B5EF4-FFF2-40B4-BE49-F238E27FC236}">
                <a16:creationId xmlns:a16="http://schemas.microsoft.com/office/drawing/2014/main" id="{71450BB0-B485-4508-82DB-0387C19921D3}"/>
              </a:ext>
            </a:extLst>
          </p:cNvPr>
          <p:cNvSpPr/>
          <p:nvPr/>
        </p:nvSpPr>
        <p:spPr>
          <a:xfrm>
            <a:off x="3202962" y="5193196"/>
            <a:ext cx="1008112" cy="548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TFLite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전달</a:t>
            </a:r>
          </a:p>
        </p:txBody>
      </p:sp>
      <p:sp>
        <p:nvSpPr>
          <p:cNvPr id="44" name="직사각형 9">
            <a:extLst>
              <a:ext uri="{FF2B5EF4-FFF2-40B4-BE49-F238E27FC236}">
                <a16:creationId xmlns:a16="http://schemas.microsoft.com/office/drawing/2014/main" id="{C90A2806-CF70-49E4-A881-C20BA7B6B00D}"/>
              </a:ext>
            </a:extLst>
          </p:cNvPr>
          <p:cNvSpPr/>
          <p:nvPr/>
        </p:nvSpPr>
        <p:spPr>
          <a:xfrm>
            <a:off x="4499106" y="5193196"/>
            <a:ext cx="1080120" cy="548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 저장</a:t>
            </a:r>
          </a:p>
        </p:txBody>
      </p:sp>
      <p:sp>
        <p:nvSpPr>
          <p:cNvPr id="45" name="순서도: 판단 3">
            <a:extLst>
              <a:ext uri="{FF2B5EF4-FFF2-40B4-BE49-F238E27FC236}">
                <a16:creationId xmlns:a16="http://schemas.microsoft.com/office/drawing/2014/main" id="{F9859C32-1D2E-4462-B478-FF066D45907C}"/>
              </a:ext>
            </a:extLst>
          </p:cNvPr>
          <p:cNvSpPr/>
          <p:nvPr/>
        </p:nvSpPr>
        <p:spPr>
          <a:xfrm>
            <a:off x="6011274" y="5071492"/>
            <a:ext cx="1872208" cy="79208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마지막</a:t>
            </a:r>
          </a:p>
          <a:p>
            <a:pPr algn="ctr">
              <a:defRPr lang="ko-KR" altLang="en-US"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프레임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6" name="직선 화살표 연결선 11">
            <a:extLst>
              <a:ext uri="{FF2B5EF4-FFF2-40B4-BE49-F238E27FC236}">
                <a16:creationId xmlns:a16="http://schemas.microsoft.com/office/drawing/2014/main" id="{020DA108-D674-4DB0-AEF2-FAE30AC67D4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2914930" y="5465978"/>
            <a:ext cx="288032" cy="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13">
            <a:extLst>
              <a:ext uri="{FF2B5EF4-FFF2-40B4-BE49-F238E27FC236}">
                <a16:creationId xmlns:a16="http://schemas.microsoft.com/office/drawing/2014/main" id="{DC10E5BB-877A-4046-A2A3-BB10F81A57A6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4211074" y="546753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15">
            <a:extLst>
              <a:ext uri="{FF2B5EF4-FFF2-40B4-BE49-F238E27FC236}">
                <a16:creationId xmlns:a16="http://schemas.microsoft.com/office/drawing/2014/main" id="{981BFC8F-6C08-4389-AF61-298406290AE5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5579226" y="546753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18">
            <a:extLst>
              <a:ext uri="{FF2B5EF4-FFF2-40B4-BE49-F238E27FC236}">
                <a16:creationId xmlns:a16="http://schemas.microsoft.com/office/drawing/2014/main" id="{653488E3-5004-4305-87D6-5767ECB6931B}"/>
              </a:ext>
            </a:extLst>
          </p:cNvPr>
          <p:cNvSpPr/>
          <p:nvPr/>
        </p:nvSpPr>
        <p:spPr>
          <a:xfrm>
            <a:off x="6335310" y="3704217"/>
            <a:ext cx="1224136" cy="7920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인텐트에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 전달</a:t>
            </a:r>
          </a:p>
        </p:txBody>
      </p:sp>
      <p:cxnSp>
        <p:nvCxnSpPr>
          <p:cNvPr id="50" name="직선 화살표 연결선 20">
            <a:extLst>
              <a:ext uri="{FF2B5EF4-FFF2-40B4-BE49-F238E27FC236}">
                <a16:creationId xmlns:a16="http://schemas.microsoft.com/office/drawing/2014/main" id="{8A56C4DA-DED4-40E1-9F21-28EE53926AB2}"/>
              </a:ext>
            </a:extLst>
          </p:cNvPr>
          <p:cNvCxnSpPr>
            <a:cxnSpLocks/>
            <a:stCxn id="45" idx="0"/>
            <a:endCxn id="49" idx="2"/>
          </p:cNvCxnSpPr>
          <p:nvPr/>
        </p:nvCxnSpPr>
        <p:spPr>
          <a:xfrm flipV="1">
            <a:off x="6947378" y="4496305"/>
            <a:ext cx="0" cy="57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22">
            <a:extLst>
              <a:ext uri="{FF2B5EF4-FFF2-40B4-BE49-F238E27FC236}">
                <a16:creationId xmlns:a16="http://schemas.microsoft.com/office/drawing/2014/main" id="{0C3DDB8E-BDC0-49CF-9125-6581CC2B6581}"/>
              </a:ext>
            </a:extLst>
          </p:cNvPr>
          <p:cNvSpPr/>
          <p:nvPr/>
        </p:nvSpPr>
        <p:spPr>
          <a:xfrm>
            <a:off x="3923042" y="6069838"/>
            <a:ext cx="1440160" cy="548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프레임</a:t>
            </a:r>
          </a:p>
        </p:txBody>
      </p:sp>
      <p:cxnSp>
        <p:nvCxnSpPr>
          <p:cNvPr id="52" name="연결선: 꺾임 24">
            <a:extLst>
              <a:ext uri="{FF2B5EF4-FFF2-40B4-BE49-F238E27FC236}">
                <a16:creationId xmlns:a16="http://schemas.microsoft.com/office/drawing/2014/main" id="{F6B2F97C-9089-46BA-9B00-209E6B079DE7}"/>
              </a:ext>
            </a:extLst>
          </p:cNvPr>
          <p:cNvCxnSpPr>
            <a:stCxn id="45" idx="2"/>
            <a:endCxn id="51" idx="3"/>
          </p:cNvCxnSpPr>
          <p:nvPr/>
        </p:nvCxnSpPr>
        <p:spPr>
          <a:xfrm rot="5400000">
            <a:off x="5914993" y="5311789"/>
            <a:ext cx="480595" cy="15841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26">
            <a:extLst>
              <a:ext uri="{FF2B5EF4-FFF2-40B4-BE49-F238E27FC236}">
                <a16:creationId xmlns:a16="http://schemas.microsoft.com/office/drawing/2014/main" id="{580171B4-057E-4F17-B11D-E13F024BDD9A}"/>
              </a:ext>
            </a:extLst>
          </p:cNvPr>
          <p:cNvCxnSpPr>
            <a:cxnSpLocks/>
            <a:stCxn id="51" idx="1"/>
            <a:endCxn id="42" idx="2"/>
          </p:cNvCxnSpPr>
          <p:nvPr/>
        </p:nvCxnSpPr>
        <p:spPr>
          <a:xfrm rot="10800000">
            <a:off x="2410874" y="5740319"/>
            <a:ext cx="1512168" cy="603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7">
            <a:extLst>
              <a:ext uri="{FF2B5EF4-FFF2-40B4-BE49-F238E27FC236}">
                <a16:creationId xmlns:a16="http://schemas.microsoft.com/office/drawing/2014/main" id="{65702AA9-F0D2-49A7-B56D-76DD277C3CC2}"/>
              </a:ext>
            </a:extLst>
          </p:cNvPr>
          <p:cNvSpPr txBox="1"/>
          <p:nvPr/>
        </p:nvSpPr>
        <p:spPr>
          <a:xfrm>
            <a:off x="6931912" y="4590897"/>
            <a:ext cx="576064" cy="454602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YES</a:t>
            </a: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655F9E5D-5E17-4C53-B6DE-CC75BED48783}"/>
              </a:ext>
            </a:extLst>
          </p:cNvPr>
          <p:cNvSpPr txBox="1"/>
          <p:nvPr/>
        </p:nvSpPr>
        <p:spPr>
          <a:xfrm>
            <a:off x="6931912" y="5842537"/>
            <a:ext cx="576064" cy="454602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</a:t>
            </a: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1" name="그림 6" descr="스크린샷이(가) 표시된 사진  자동 생성된 설명">
            <a:extLst>
              <a:ext uri="{FF2B5EF4-FFF2-40B4-BE49-F238E27FC236}">
                <a16:creationId xmlns:a16="http://schemas.microsoft.com/office/drawing/2014/main" id="{91515238-C0EB-438F-8F02-E3D81DBF4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0"/>
          <a:stretch>
            <a:fillRect/>
          </a:stretch>
        </p:blipFill>
        <p:spPr>
          <a:xfrm>
            <a:off x="1645635" y="970467"/>
            <a:ext cx="6153240" cy="2622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">
            <a:extLst>
              <a:ext uri="{FF2B5EF4-FFF2-40B4-BE49-F238E27FC236}">
                <a16:creationId xmlns:a16="http://schemas.microsoft.com/office/drawing/2014/main" id="{DCEDF4E4-51AC-4F5E-97B1-4136DF0227BA}"/>
              </a:ext>
            </a:extLst>
          </p:cNvPr>
          <p:cNvSpPr/>
          <p:nvPr/>
        </p:nvSpPr>
        <p:spPr>
          <a:xfrm>
            <a:off x="2024916" y="4905164"/>
            <a:ext cx="1008112" cy="548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결과값</a:t>
            </a:r>
          </a:p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불러오기</a:t>
            </a:r>
          </a:p>
        </p:txBody>
      </p:sp>
      <p:sp>
        <p:nvSpPr>
          <p:cNvPr id="29" name="직사각형 22">
            <a:extLst>
              <a:ext uri="{FF2B5EF4-FFF2-40B4-BE49-F238E27FC236}">
                <a16:creationId xmlns:a16="http://schemas.microsoft.com/office/drawing/2014/main" id="{D99C460E-6381-46D0-9153-874BAA204E3A}"/>
              </a:ext>
            </a:extLst>
          </p:cNvPr>
          <p:cNvSpPr/>
          <p:nvPr/>
        </p:nvSpPr>
        <p:spPr>
          <a:xfrm>
            <a:off x="6078257" y="4905170"/>
            <a:ext cx="1296144" cy="548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859B10-A400-4AFB-8637-22338995786E}"/>
              </a:ext>
            </a:extLst>
          </p:cNvPr>
          <p:cNvGrpSpPr/>
          <p:nvPr/>
        </p:nvGrpSpPr>
        <p:grpSpPr>
          <a:xfrm>
            <a:off x="1645635" y="965072"/>
            <a:ext cx="6153242" cy="2628261"/>
            <a:chOff x="2771800" y="1484784"/>
            <a:chExt cx="3732643" cy="1867914"/>
          </a:xfrm>
        </p:grpSpPr>
        <p:pic>
          <p:nvPicPr>
            <p:cNvPr id="30" name="그림 16" descr="게임, 스포츠, 법원, 공이(가) 표시된 사진  자동 생성된 설명">
              <a:extLst>
                <a:ext uri="{FF2B5EF4-FFF2-40B4-BE49-F238E27FC236}">
                  <a16:creationId xmlns:a16="http://schemas.microsoft.com/office/drawing/2014/main" id="{26E023FD-A29F-4DD4-ADAB-1B9B58E2C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00" r="5980"/>
            <a:stretch>
              <a:fillRect/>
            </a:stretch>
          </p:blipFill>
          <p:spPr>
            <a:xfrm>
              <a:off x="2771800" y="1484784"/>
              <a:ext cx="3732643" cy="1867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19">
              <a:extLst>
                <a:ext uri="{FF2B5EF4-FFF2-40B4-BE49-F238E27FC236}">
                  <a16:creationId xmlns:a16="http://schemas.microsoft.com/office/drawing/2014/main" id="{0DB2B149-DC32-4B29-A1F7-63CCC2CA04FD}"/>
                </a:ext>
              </a:extLst>
            </p:cNvPr>
            <p:cNvSpPr/>
            <p:nvPr/>
          </p:nvSpPr>
          <p:spPr>
            <a:xfrm>
              <a:off x="2771801" y="2762149"/>
              <a:ext cx="3257962" cy="590549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2" name="같음 기호 21">
              <a:extLst>
                <a:ext uri="{FF2B5EF4-FFF2-40B4-BE49-F238E27FC236}">
                  <a16:creationId xmlns:a16="http://schemas.microsoft.com/office/drawing/2014/main" id="{6E94D9A7-E55D-474B-ACB5-6239958E21C7}"/>
                </a:ext>
              </a:extLst>
            </p:cNvPr>
            <p:cNvSpPr/>
            <p:nvPr/>
          </p:nvSpPr>
          <p:spPr>
            <a:xfrm rot="5400000">
              <a:off x="4267612" y="2829234"/>
              <a:ext cx="262744" cy="262744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3" name="화살표: 오른쪽 23">
              <a:extLst>
                <a:ext uri="{FF2B5EF4-FFF2-40B4-BE49-F238E27FC236}">
                  <a16:creationId xmlns:a16="http://schemas.microsoft.com/office/drawing/2014/main" id="{51952DAB-9F6A-4D20-8EB6-760F2AE41E98}"/>
                </a:ext>
              </a:extLst>
            </p:cNvPr>
            <p:cNvSpPr/>
            <p:nvPr/>
          </p:nvSpPr>
          <p:spPr>
            <a:xfrm>
              <a:off x="4627652" y="2875283"/>
              <a:ext cx="216024" cy="1826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4" name="화살표: 오른쪽 25">
              <a:extLst>
                <a:ext uri="{FF2B5EF4-FFF2-40B4-BE49-F238E27FC236}">
                  <a16:creationId xmlns:a16="http://schemas.microsoft.com/office/drawing/2014/main" id="{5708024A-35D8-4B26-AD80-095B0CF78774}"/>
                </a:ext>
              </a:extLst>
            </p:cNvPr>
            <p:cNvSpPr/>
            <p:nvPr/>
          </p:nvSpPr>
          <p:spPr>
            <a:xfrm flipH="1">
              <a:off x="3958260" y="2875283"/>
              <a:ext cx="216024" cy="1826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35" name="직선 연결선 27">
              <a:extLst>
                <a:ext uri="{FF2B5EF4-FFF2-40B4-BE49-F238E27FC236}">
                  <a16:creationId xmlns:a16="http://schemas.microsoft.com/office/drawing/2014/main" id="{004E69FA-76DD-4834-9B6C-BED5281A2F34}"/>
                </a:ext>
              </a:extLst>
            </p:cNvPr>
            <p:cNvCxnSpPr/>
            <p:nvPr/>
          </p:nvCxnSpPr>
          <p:spPr>
            <a:xfrm>
              <a:off x="2899460" y="3191146"/>
              <a:ext cx="302433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28">
              <a:extLst>
                <a:ext uri="{FF2B5EF4-FFF2-40B4-BE49-F238E27FC236}">
                  <a16:creationId xmlns:a16="http://schemas.microsoft.com/office/drawing/2014/main" id="{3B5983E0-E65A-4417-9398-B8E4D7F6C595}"/>
                </a:ext>
              </a:extLst>
            </p:cNvPr>
            <p:cNvSpPr/>
            <p:nvPr/>
          </p:nvSpPr>
          <p:spPr>
            <a:xfrm>
              <a:off x="3259500" y="3129990"/>
              <a:ext cx="122312" cy="122312"/>
            </a:xfrm>
            <a:prstGeom prst="ellipse">
              <a:avLst/>
            </a:prstGeom>
            <a:solidFill>
              <a:srgbClr val="E8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7" name="직사각형 29">
              <a:extLst>
                <a:ext uri="{FF2B5EF4-FFF2-40B4-BE49-F238E27FC236}">
                  <a16:creationId xmlns:a16="http://schemas.microsoft.com/office/drawing/2014/main" id="{3B7ED66B-3C31-40E9-B76C-78914C124A15}"/>
                </a:ext>
              </a:extLst>
            </p:cNvPr>
            <p:cNvSpPr/>
            <p:nvPr/>
          </p:nvSpPr>
          <p:spPr>
            <a:xfrm>
              <a:off x="4328701" y="1859120"/>
              <a:ext cx="138962" cy="1389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8" name="직사각형 68">
            <a:extLst>
              <a:ext uri="{FF2B5EF4-FFF2-40B4-BE49-F238E27FC236}">
                <a16:creationId xmlns:a16="http://schemas.microsoft.com/office/drawing/2014/main" id="{1DD7178B-11DC-4807-A4E0-E737A2CE6EAF}"/>
              </a:ext>
            </a:extLst>
          </p:cNvPr>
          <p:cNvSpPr/>
          <p:nvPr/>
        </p:nvSpPr>
        <p:spPr>
          <a:xfrm>
            <a:off x="3366255" y="4905164"/>
            <a:ext cx="1008112" cy="548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화면에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표시</a:t>
            </a:r>
          </a:p>
        </p:txBody>
      </p:sp>
      <p:cxnSp>
        <p:nvCxnSpPr>
          <p:cNvPr id="39" name="직선 화살표 연결선 70">
            <a:extLst>
              <a:ext uri="{FF2B5EF4-FFF2-40B4-BE49-F238E27FC236}">
                <a16:creationId xmlns:a16="http://schemas.microsoft.com/office/drawing/2014/main" id="{7C68D509-2554-4FE0-862D-2664F92F2D4A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3033028" y="5179504"/>
            <a:ext cx="333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72">
            <a:extLst>
              <a:ext uri="{FF2B5EF4-FFF2-40B4-BE49-F238E27FC236}">
                <a16:creationId xmlns:a16="http://schemas.microsoft.com/office/drawing/2014/main" id="{B9342AA1-4B1A-4D1F-BCB3-4AF040B83F2F}"/>
              </a:ext>
            </a:extLst>
          </p:cNvPr>
          <p:cNvSpPr/>
          <p:nvPr/>
        </p:nvSpPr>
        <p:spPr>
          <a:xfrm>
            <a:off x="4722256" y="4905164"/>
            <a:ext cx="1008112" cy="548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IN/OUT 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판정</a:t>
            </a:r>
          </a:p>
        </p:txBody>
      </p:sp>
      <p:cxnSp>
        <p:nvCxnSpPr>
          <p:cNvPr id="41" name="직선 화살표 연결선 74">
            <a:extLst>
              <a:ext uri="{FF2B5EF4-FFF2-40B4-BE49-F238E27FC236}">
                <a16:creationId xmlns:a16="http://schemas.microsoft.com/office/drawing/2014/main" id="{571A43BA-CD7B-479C-8EDD-9B3BB9066095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4374367" y="5179504"/>
            <a:ext cx="347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80">
            <a:extLst>
              <a:ext uri="{FF2B5EF4-FFF2-40B4-BE49-F238E27FC236}">
                <a16:creationId xmlns:a16="http://schemas.microsoft.com/office/drawing/2014/main" id="{1C0EA51D-A720-4DE6-81DF-51254EF11A58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>
            <a:off x="5730368" y="5179504"/>
            <a:ext cx="347889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82">
            <a:extLst>
              <a:ext uri="{FF2B5EF4-FFF2-40B4-BE49-F238E27FC236}">
                <a16:creationId xmlns:a16="http://schemas.microsoft.com/office/drawing/2014/main" id="{C85CB7BE-7487-4A59-823F-322278872B26}"/>
              </a:ext>
            </a:extLst>
          </p:cNvPr>
          <p:cNvCxnSpPr>
            <a:stCxn id="29" idx="0"/>
            <a:endCxn id="28" idx="0"/>
          </p:cNvCxnSpPr>
          <p:nvPr/>
        </p:nvCxnSpPr>
        <p:spPr>
          <a:xfrm rot="16200000" flipV="1">
            <a:off x="4627648" y="2806488"/>
            <a:ext cx="6" cy="4197357"/>
          </a:xfrm>
          <a:prstGeom prst="bentConnector3">
            <a:avLst>
              <a:gd name="adj1" fmla="val 381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C096893-719E-4205-A817-2AB89CC78E05}"/>
              </a:ext>
            </a:extLst>
          </p:cNvPr>
          <p:cNvGrpSpPr/>
          <p:nvPr/>
        </p:nvGrpSpPr>
        <p:grpSpPr>
          <a:xfrm>
            <a:off x="0" y="1348171"/>
            <a:ext cx="834325" cy="424645"/>
            <a:chOff x="-9283" y="886789"/>
            <a:chExt cx="834325" cy="424645"/>
          </a:xfrm>
        </p:grpSpPr>
        <p:sp>
          <p:nvSpPr>
            <p:cNvPr id="57" name="직사각형 8">
              <a:extLst>
                <a:ext uri="{FF2B5EF4-FFF2-40B4-BE49-F238E27FC236}">
                  <a16:creationId xmlns:a16="http://schemas.microsoft.com/office/drawing/2014/main" id="{A0DD229D-4F51-4CF9-ACFD-D74874C28D50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8" name="직각 삼각형 9">
              <a:extLst>
                <a:ext uri="{FF2B5EF4-FFF2-40B4-BE49-F238E27FC236}">
                  <a16:creationId xmlns:a16="http://schemas.microsoft.com/office/drawing/2014/main" id="{76308D8B-76B4-4BCD-924F-32D934632CDB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59" name="TextBox 10">
            <a:extLst>
              <a:ext uri="{FF2B5EF4-FFF2-40B4-BE49-F238E27FC236}">
                <a16:creationId xmlns:a16="http://schemas.microsoft.com/office/drawing/2014/main" id="{95E0929C-693F-4D40-BAEB-6199FCBAC0A0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67399456-42D8-4E9C-82EB-2F7252CE7555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C5129F-23F1-4BD3-9A52-7A0638F7665B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317926-FF85-4544-BD03-54C58BFD114C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E9365AFD-48BF-4DD0-9A8D-027BC5C22F10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0ACF6775-C146-410C-9EA9-35C7AC4E9E31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B0C9D13B-D9F6-4727-B384-B8525E7BE1C0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5B17E621-A384-4B4D-8047-7CED432BD3E3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935304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시연 영상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Presentation</a:t>
              </a:r>
              <a:endParaRPr lang="en-US" altLang="ko-KR" b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C263D0C-1D42-4A48-B564-3F25B670A2C9}"/>
              </a:ext>
            </a:extLst>
          </p:cNvPr>
          <p:cNvGrpSpPr/>
          <p:nvPr/>
        </p:nvGrpSpPr>
        <p:grpSpPr>
          <a:xfrm>
            <a:off x="0" y="4814143"/>
            <a:ext cx="9144000" cy="1548172"/>
            <a:chOff x="0" y="4311741"/>
            <a:chExt cx="9144000" cy="154817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3CE9539-0C4F-4BE9-BE9F-D572B7058E68}"/>
                </a:ext>
              </a:extLst>
            </p:cNvPr>
            <p:cNvSpPr/>
            <p:nvPr/>
          </p:nvSpPr>
          <p:spPr>
            <a:xfrm>
              <a:off x="0" y="4311741"/>
              <a:ext cx="9144000" cy="1548172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688124" y="4311741"/>
              <a:ext cx="3384376" cy="1477328"/>
              <a:chOff x="8941570" y="3168992"/>
              <a:chExt cx="3384376" cy="147732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8941570" y="3168992"/>
                <a:ext cx="338437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3000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rgbClr val="FFFF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Problem 1</a:t>
                </a:r>
                <a:endParaRPr lang="ko-KR" altLang="en-US" sz="3000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FF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072040" y="3722990"/>
                <a:ext cx="325390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일반적인 배드민턴 경기에서 </a:t>
                </a:r>
                <a:endPara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>
                  <a:defRPr lang="ko-KR" altLang="en-US"/>
                </a:pP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셔틀콕의 </a:t>
                </a:r>
                <a:r>
                  <a:rPr lang="en-US" altLang="ko-KR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IN-OUT</a:t>
                </a: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을 정확히 </a:t>
                </a:r>
                <a:endPara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pPr algn="ctr">
                  <a:defRPr lang="ko-KR" altLang="en-US"/>
                </a:pP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판단</a:t>
                </a: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할 수 없다</a:t>
                </a:r>
                <a:endPara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09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072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pic>
        <p:nvPicPr>
          <p:cNvPr id="2" name="판별영상">
            <a:hlinkClick r:id="" action="ppaction://media"/>
            <a:extLst>
              <a:ext uri="{FF2B5EF4-FFF2-40B4-BE49-F238E27FC236}">
                <a16:creationId xmlns:a16="http://schemas.microsoft.com/office/drawing/2014/main" id="{A223C29C-E64A-4456-B461-43E28F09B4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241" y="1651066"/>
            <a:ext cx="8170874" cy="39747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21CDAD-D960-4F1C-9FDA-FF0C327DF956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8853A-F018-4D12-998F-EA0191C9A4F9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44096818-339C-4BD9-A2E7-A6C2EB4CE754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72392EF-36B9-4C49-AD7F-342058AB4D17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205BE4D-F66D-4588-AEAB-BF2205F14226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918C8BBC-FC00-4CF5-A75D-90B77D3DED67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573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935304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개선 사항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Improvements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29762" y="2126445"/>
            <a:ext cx="4284476" cy="491025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Line Configuration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29762" y="3227540"/>
            <a:ext cx="4284476" cy="491362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 dirty="0"/>
              <a:t>Tracking Object Detection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9761" y="4328972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 dirty="0"/>
              <a:t>Motion Object Detection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C38A2C-8963-426E-A00C-821168DAF19B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A9CB6F-6991-4C9E-8CA8-FD114D47C6AF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5032E-BE3A-4111-89DB-3F06ED8D5387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3422B-D3CA-4234-B790-2BFBCA0909D1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E52E4F56-5708-4AC1-A005-668C6A9E8CBF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6E9B853-DAFE-4F97-83D0-D4BADC5F6DEA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0F4D732-4BE4-401D-AC23-D41EB7B8BDB7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1303F77-C250-4C22-AD92-303B58DA7183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71722-283C-4A68-B536-2E53B9AD9C4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06E4B5-62D7-44F5-9C9F-3AB828E944B4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517214" y="1880840"/>
            <a:ext cx="2652426" cy="45364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ddd</a:t>
            </a: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23628" y="1173779"/>
            <a:ext cx="4284476" cy="491190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Line Configuration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390" t="15470" r="12920" b="19320"/>
          <a:stretch>
            <a:fillRect/>
          </a:stretch>
        </p:blipFill>
        <p:spPr>
          <a:xfrm rot="5400000">
            <a:off x="478491" y="3236131"/>
            <a:ext cx="3722523" cy="18002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95874" y="2295904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03126" y="2295904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53244" y="5838408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081489" y="5817473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화살표: 오른쪽 6"/>
          <p:cNvSpPr/>
          <p:nvPr/>
        </p:nvSpPr>
        <p:spPr>
          <a:xfrm>
            <a:off x="3905926" y="3753036"/>
            <a:ext cx="1332148" cy="4911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BACC6"/>
          </a:solidFill>
          <a:ln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04147" y="2348880"/>
            <a:ext cx="1872208" cy="36003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</a:rPr>
              <a:t>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9162" y="1926572"/>
            <a:ext cx="6493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dirty="0"/>
              <a:t>OUT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5786546" y="2295904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686354" y="2276722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843916" y="5838408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671162" y="5859231"/>
            <a:ext cx="180001" cy="180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F7251E-CA64-48D1-85B4-8A594BE22919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EE0CE9-ED97-470B-80BD-538BF0047E1A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37EAE-1231-4D4B-AFC0-DAB6B5139423}"/>
              </a:ext>
            </a:extLst>
          </p:cNvPr>
          <p:cNvGrpSpPr/>
          <p:nvPr/>
        </p:nvGrpSpPr>
        <p:grpSpPr>
          <a:xfrm>
            <a:off x="0" y="916123"/>
            <a:ext cx="834325" cy="424645"/>
            <a:chOff x="-9283" y="886789"/>
            <a:chExt cx="834325" cy="42464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3983E0A-D814-4FA3-844A-3AD6DB70F311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E0855087-E04A-459E-99C1-0CCDE0672841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3E33DE6-C5AB-4255-ACD7-22CBF4DF3053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40" name="TextBox 6">
            <a:extLst>
              <a:ext uri="{FF2B5EF4-FFF2-40B4-BE49-F238E27FC236}">
                <a16:creationId xmlns:a16="http://schemas.microsoft.com/office/drawing/2014/main" id="{942B7103-1A23-46F2-A8D3-37B351279A58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595610C8-547A-44CD-AF11-4847F5D73247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EF20B9D8-0B58-431D-80EA-28FD5E1B8C6B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E4FACA18-78DE-4FBD-816F-FDF473087603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DB37AF-E3B9-4ABA-BCFE-96446DF39222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1B9C8F-3B16-45D3-92E5-9E350E44E568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23628" y="1173442"/>
            <a:ext cx="4284476" cy="49136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Tracking Object Detection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8000" y="2060848"/>
            <a:ext cx="3048000" cy="4644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EAE98D-C15D-4358-B327-824E92E46404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FD18FF-063E-4441-B0BA-479470A9578C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8EE269-83E2-4CF4-A150-9ABB1971BE87}"/>
              </a:ext>
            </a:extLst>
          </p:cNvPr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07B10F-70DE-45C1-8918-CBEB486999B6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767A117E-9841-4977-8DA3-D49C0FAEC658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5C248A-ECEB-407F-9320-D41CAD352E0C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D8AC9EDA-ADB9-47B3-A80D-618B04104A8E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8D5E32A1-BA95-43DB-9475-48FDCA882C0C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9BBBD2F8-8581-4778-8F50-8BFB61728241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AD8DA6DA-D2A0-41F6-A401-208DA5C5CC4B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A04123-B98B-436B-AAE9-E8B5DA0E8284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F8C1BD-0C3A-4BBE-8571-34C43FBDA6E3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23628" y="1173442"/>
            <a:ext cx="4284476" cy="49136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Tracking Object Detection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3112" y="2353791"/>
            <a:ext cx="5057775" cy="3019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B7AB35-DC4C-4C85-971D-4B6D78B8E4A5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139BD-1EAA-4032-9102-2B90616164C8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727B9F-9F92-4A18-B8EB-AFDC1E0CCAC5}"/>
              </a:ext>
            </a:extLst>
          </p:cNvPr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1846C6-3D4D-473A-A8B7-511E272EAD89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E70D2CF6-3813-4C3E-8440-F32E8A00C28F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7608B8-8FAD-4518-B1A8-8B8420CDF2F0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6E852AA9-4DE7-4575-897F-BE54894AC722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F2469517-D81A-41F2-A707-AC90F5C508B2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B3B20031-3247-4832-94C6-4FAFF71C2725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1F5C33A-04CB-499B-A246-F91990510659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2F3E0-884F-401C-84E7-8AFD03A85F99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3D9D-4C6B-4490-AEEB-3F50FF1E4A9C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23628" y="1173442"/>
            <a:ext cx="4284476" cy="49136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Tracking Object Detection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D09B63-C15E-44C6-B1C3-C3B015EF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23" y="2105929"/>
            <a:ext cx="7988977" cy="3121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0A1726-684A-4B5E-B60B-D1976612C43E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F4ADD-0CCC-44D4-AF2C-260495B09B36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A662F5-DDE8-4C9F-B4CB-78A7CE9E27C2}"/>
              </a:ext>
            </a:extLst>
          </p:cNvPr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D10372B-774C-4774-96B7-A123904F7FFC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F2C08803-A908-431B-A392-D3C6D3C7DFE7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C2C2CE-AA04-44B8-A1F9-E4C9A7408A9F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1A8587D-158C-4E7F-81B8-DF1CAB59E16F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6FA3B6F-18AF-44EA-A832-C8FA7933B0D8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247562A-550E-4593-8064-DC068B09FA12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7DFD32CC-2B43-4644-9442-2DC620A1306F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6BBC4F-FD64-4B52-84ED-1D4AD5F7F20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548FC2-4B01-437D-B3E1-E0C689AF1583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9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23628" y="1173442"/>
            <a:ext cx="4284476" cy="49136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Tracking Object Detection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A617FD-59B6-4800-B49A-808A46C6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2790004"/>
            <a:ext cx="7776864" cy="2185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DF2BD-C80F-4481-AC9B-5ABAB0D48EDD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F2824-87CA-45C0-A8F2-56AB8A3BEAE0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0DBB5C-A035-4A22-A7A0-0197287088BE}"/>
              </a:ext>
            </a:extLst>
          </p:cNvPr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A9D6BD-D905-4CEE-96C3-5ED55284834F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D6A682E5-4FC1-4C8C-B44A-7D1B787ED7EF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F65098-F6B7-41FB-9FDC-FA016A98E456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54081812-5502-4D6F-BC3E-FD5C6C03BFDE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A5EF4CC3-F6EB-4A91-81FF-3BE8625BF142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D5F18E2-D0FE-4B90-A2C8-D0A100326458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A58126EC-0DBF-44FE-A972-6113547F761F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4FC5DF-90B0-4DE7-B2EC-169CB0F2AADE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BC30EC-7FC9-4F93-8847-37A1F5E5631E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9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23628" y="1160748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Motion Object Detection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BC89A1-B393-4A23-8576-F4CA2808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5" y="1836405"/>
            <a:ext cx="7752006" cy="4472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11CDB5-CC04-4A05-88F3-320B06946C86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3FEE6-43C3-4DD8-B471-CB88CCF35BC5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92EABC-0FD8-4040-8765-F9B4E3A7F9A4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1A4780-E44F-42B3-9D18-0E83BAB323EC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F8F0E9-33CB-47FF-BAFE-DBC445E36CCA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BC03856-1DEA-4C42-BDE8-634D0719F641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56FBA731-CF10-4F21-848C-96B5068ECC3B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43CEDA61-A574-401F-B795-D1EC1F85EB1B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A607FF33-E542-4229-AC49-1DBE159F77E2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9753374E-75F9-41F4-96FB-1EF462F7750A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BBCC3-3EAC-4642-88C4-C93808661BB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F2BB16-5C3C-45E3-9473-06DAA94D01CF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8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23628" y="1160748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Motion Object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F4938-8EAB-409F-B28C-EBCE385E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4" y="1869662"/>
            <a:ext cx="7764868" cy="4439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7E688-1105-4668-A97B-B884D9025B75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2D70C-0FF8-4EF6-A6E9-7DD717B2123E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6DE928-4A6A-49CF-B09D-288DBAFA319A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FC538A-2F85-4DB3-B0BB-DE9DE87210FB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137FF4D-54E2-4600-8C62-27EA5EBC4468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0F9D49-9E79-499F-B274-040EB5514B04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03CCBDE-6083-4458-BB49-A70DA0102845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1F5C67D-9DEA-4209-80F2-1D8728AF5E26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FEC3F561-3465-49A3-B5CD-0B3DC66169FB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2C0ACA3-8181-474D-8D41-BC5079958864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8DE67-37CA-446F-AF21-5441A410343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6A1395-7443-4B2E-BD67-437153EF05EA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9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50000" r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EDA531FA-A943-4B4F-9FC4-80359FF8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950" y="1983836"/>
            <a:ext cx="9134717" cy="329610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-9283" y="886789"/>
            <a:ext cx="834325" cy="424645"/>
            <a:chOff x="-9283" y="886789"/>
            <a:chExt cx="834325" cy="424645"/>
          </a:xfrm>
        </p:grpSpPr>
        <p:sp>
          <p:nvSpPr>
            <p:cNvPr id="9" name="직사각형 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6" name="TextBox 6"/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9" name="TextBox 7"/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3A3FC4B1-672B-443F-AA6F-3EA6C07E2DF2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23D1F2-4EAE-4195-8E52-02DA4A2266D1}"/>
              </a:ext>
            </a:extLst>
          </p:cNvPr>
          <p:cNvSpPr/>
          <p:nvPr/>
        </p:nvSpPr>
        <p:spPr>
          <a:xfrm>
            <a:off x="3021473" y="3221154"/>
            <a:ext cx="3073204" cy="288032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41D13-F501-458E-9E2B-27B5BBB76E2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48CF67-4AD4-4E4B-A4BE-5399EA82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085" y="857649"/>
            <a:ext cx="4344645" cy="546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23628" y="1160748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/>
              <a:t>Motion Object Detection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2680" y="2231629"/>
            <a:ext cx="5658639" cy="3105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F015F-34A0-4413-A445-BF400F555B2D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DBF16-C931-4E1F-A9D9-375C7CA92679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84B5F6-2EF2-4242-B54E-DB12E4D95B35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A6772F-1510-44D3-B207-FAB26669E374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BB51DD9-31F4-4945-BCC3-275D9774AAA5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E8AB54-ECA5-4BEF-B4F6-6936081C6CDE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7CEF39B-BAB8-4E96-A5FB-ED496FBCDB06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8D646CC-F4D6-4B10-807C-6A6B1224E250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881B55C-0223-4880-8FF3-A8F4AA983F4C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772AAD53-147B-4D0F-B0B0-C23D24720EDA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F9965-D892-4135-BCFC-2FF6FF794801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CA774-0E4F-4192-85D9-88C127463BB6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23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23628" y="1160748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 dirty="0"/>
              <a:t>Motion Object Detection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2206" y="2243256"/>
            <a:ext cx="5639587" cy="305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A67B5F-5212-4F98-BA09-6C106A2C1C84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7A585-5F26-4081-B214-2775FED9A2E8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268376-E861-4407-A620-DFEDF2928160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56DCA5-1880-4ED6-9256-8A59E930F4C5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36383E5B-5C56-471D-BAFF-A3A5FD0313F5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44C2CB3-0363-4C05-90EF-62BB3473C918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D26E705D-3DE6-45D3-801A-70F9F1697BB9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49655F02-2760-4610-9B5A-BBABD67C44AF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DACFF22C-6B8D-48E3-A96F-8073EC337D14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444D3776-D44E-40F9-8900-E0E093951E0B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B4ACB-C0DE-469C-ADE2-1638836A0DDC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FC28D3-F4AE-4FC5-BA15-C198711FC0F1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23628" y="1160748"/>
            <a:ext cx="4284476" cy="491324"/>
          </a:xfrm>
          <a:prstGeom prst="rec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600" dirty="0"/>
              <a:t>Motion Object Detection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4760" y="1789993"/>
            <a:ext cx="4334480" cy="50680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6B71A9-EFE3-4C45-A680-171130C2E169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6951FB-03C6-4FCD-9E7D-2E4230E02856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1A7DFB-0689-4659-B233-38C794232ECE}"/>
              </a:ext>
            </a:extLst>
          </p:cNvPr>
          <p:cNvGrpSpPr/>
          <p:nvPr/>
        </p:nvGrpSpPr>
        <p:grpSpPr>
          <a:xfrm>
            <a:off x="0" y="1787334"/>
            <a:ext cx="834325" cy="424645"/>
            <a:chOff x="-9283" y="886789"/>
            <a:chExt cx="834325" cy="4246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80B859-B6D8-4D40-A866-EF2BD958B898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F8648DAA-9B3A-46F5-98FE-5A879A9BDBAA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901B1BD-A0A8-4B8D-8352-1437296DF1FF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8AF6717-271B-4EA1-816D-02F534066483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8DF57F85-C196-410F-8BDD-03AB0DE424DE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7A76CB90-29E1-4BAC-B7D8-712B1E7AD8D5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B092B044-DDCE-4860-B1C9-CD13175341AC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08C0F-DEC9-4FEB-B5C6-BC4C5A6A7B3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88689-0A38-4899-A64B-204EE6166CC5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5488" y="3081531"/>
            <a:ext cx="3333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lang="en-US" altLang="ko-KR" sz="4000" b="1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3AAB7D-FAF1-4F7B-AF44-695F53AB13A4}"/>
              </a:ext>
            </a:extLst>
          </p:cNvPr>
          <p:cNvGrpSpPr/>
          <p:nvPr/>
        </p:nvGrpSpPr>
        <p:grpSpPr>
          <a:xfrm>
            <a:off x="-9283" y="886789"/>
            <a:ext cx="834325" cy="424645"/>
            <a:chOff x="-9283" y="886789"/>
            <a:chExt cx="834325" cy="42464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F2609F-B26A-44C8-BB9B-012FBE9339CD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C33A1F70-3795-4C55-9936-D3F1C9C06299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04" y="1412776"/>
            <a:ext cx="7316221" cy="8954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4288" y="2367595"/>
            <a:ext cx="6439799" cy="373432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D7CA60-CE37-4582-A702-9063DECE4E87}"/>
              </a:ext>
            </a:extLst>
          </p:cNvPr>
          <p:cNvSpPr/>
          <p:nvPr/>
        </p:nvSpPr>
        <p:spPr>
          <a:xfrm>
            <a:off x="4917743" y="2438178"/>
            <a:ext cx="1410588" cy="2880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CC158F-8984-41AC-A03F-F6EC666EF33B}"/>
              </a:ext>
            </a:extLst>
          </p:cNvPr>
          <p:cNvSpPr/>
          <p:nvPr/>
        </p:nvSpPr>
        <p:spPr>
          <a:xfrm>
            <a:off x="1592510" y="4310030"/>
            <a:ext cx="4369350" cy="2880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30E103-E046-4BCC-AFC1-B5C362212C56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C03B8D-81A5-4C2C-9841-596B129A5C31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E904-FE0D-4AEA-811B-3F24AE70C827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994ED624-4996-4666-A39B-E2E9D15B607D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13DE949D-A64F-4FCA-B9DD-289BB22568C9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638F878D-72AA-4FA2-911F-95CA5AF17710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2183ACA7-C515-4F33-8C25-F594EFA5A3E7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2DCFEF-0360-4F0A-AC58-D0BD213BE98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36DABE-70D4-4BFE-A180-A05B131D47A2}"/>
              </a:ext>
            </a:extLst>
          </p:cNvPr>
          <p:cNvGrpSpPr/>
          <p:nvPr/>
        </p:nvGrpSpPr>
        <p:grpSpPr>
          <a:xfrm>
            <a:off x="0" y="4814143"/>
            <a:ext cx="9144000" cy="1548172"/>
            <a:chOff x="0" y="4311741"/>
            <a:chExt cx="9144000" cy="15481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D8AE183-32DF-4383-81A3-15AB5A79792A}"/>
                </a:ext>
              </a:extLst>
            </p:cNvPr>
            <p:cNvSpPr/>
            <p:nvPr/>
          </p:nvSpPr>
          <p:spPr>
            <a:xfrm>
              <a:off x="0" y="4311741"/>
              <a:ext cx="9144000" cy="1548172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63C4F1-AD98-4F64-9FEF-1B10EB3351FE}"/>
                </a:ext>
              </a:extLst>
            </p:cNvPr>
            <p:cNvGrpSpPr/>
            <p:nvPr/>
          </p:nvGrpSpPr>
          <p:grpSpPr>
            <a:xfrm>
              <a:off x="5004048" y="4311741"/>
              <a:ext cx="4068452" cy="1200329"/>
              <a:chOff x="8257494" y="3168992"/>
              <a:chExt cx="4068452" cy="12003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C3438C-5DB9-4FD4-979E-E04A5B49E241}"/>
                  </a:ext>
                </a:extLst>
              </p:cNvPr>
              <p:cNvSpPr txBox="1"/>
              <p:nvPr/>
            </p:nvSpPr>
            <p:spPr>
              <a:xfrm>
                <a:off x="8599532" y="3168992"/>
                <a:ext cx="338437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3000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rgbClr val="FFFF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Problem 2</a:t>
                </a:r>
                <a:endParaRPr lang="ko-KR" altLang="en-US" sz="3000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rgbClr val="FFFF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1CC2E-F368-4FBC-A1E6-E49EF104B47B}"/>
                  </a:ext>
                </a:extLst>
              </p:cNvPr>
              <p:cNvSpPr txBox="1"/>
              <p:nvPr/>
            </p:nvSpPr>
            <p:spPr>
              <a:xfrm>
                <a:off x="8257494" y="3722990"/>
                <a:ext cx="40684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라인 판독을 위한 </a:t>
                </a: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비디오 판독 장치</a:t>
                </a: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는</a:t>
                </a:r>
                <a:r>
                  <a:rPr lang="en-US" altLang="ko-KR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</a:p>
              <a:p>
                <a:pPr algn="ctr">
                  <a:defRPr lang="ko-KR" altLang="en-US"/>
                </a:pP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높은 가격 때문에 </a:t>
                </a:r>
                <a:r>
                  <a:rPr lang="ko-KR" altLang="en-US" b="1" dirty="0">
                    <a:ln w="9525">
                      <a:solidFill>
                        <a:schemeClr val="bg1">
                          <a:lumMod val="85000"/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>
                      <a:outerShdw blurRad="76200" dist="76200" dir="2700000" algn="ctr" rotWithShape="0">
                        <a:srgbClr val="000000">
                          <a:alpha val="50000"/>
                        </a:srgb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일반인이 사용할 수 없다</a:t>
                </a:r>
                <a:endPara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467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0993" y="4655801"/>
            <a:ext cx="8296461" cy="125747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755ADC-5389-48E6-A416-DA8696AEC46F}"/>
              </a:ext>
            </a:extLst>
          </p:cNvPr>
          <p:cNvSpPr/>
          <p:nvPr/>
        </p:nvSpPr>
        <p:spPr>
          <a:xfrm>
            <a:off x="4067944" y="4683179"/>
            <a:ext cx="1148989" cy="2880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3052AE-283D-4376-8FCC-1C04AD4BD437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7E80A9-D823-480E-9A33-3D40ED032FB6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651B76-00E5-4B1C-A894-83FBA7A33F69}"/>
              </a:ext>
            </a:extLst>
          </p:cNvPr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70EE94F-7F9F-483A-ADC9-D9C0C959E939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id="{4DF5CA0D-8EE4-425D-9235-2E9329DAE872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A7ADAF2-C18B-45C5-A352-49ADE3E8F9B6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B513E495-19F6-49E3-B030-FA337A2171DA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743D3A40-127E-4E4C-B7A3-7CE15270202F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881AA49B-D584-47A7-B864-D4E3ACA748E5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354D7E78-565A-41F5-98A4-5A54D2B5B2E1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DFD2FF-2C72-4F5E-9A48-0D1E013C274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58117B-4D99-401F-BF1D-251D4F39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57" y="636948"/>
            <a:ext cx="6735115" cy="3943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E40FAA-3D07-458A-AA03-DCCA51D944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99123" y="1160748"/>
            <a:ext cx="5882499" cy="330068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786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31840" y="3005599"/>
            <a:ext cx="3204356" cy="891453"/>
            <a:chOff x="3720990" y="3152001"/>
            <a:chExt cx="2619380" cy="89145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261938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0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프로젝트 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59102" y="3674122"/>
              <a:ext cx="1710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Outline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AF969-C971-48B2-A1F3-5A0CB9A26271}"/>
              </a:ext>
            </a:extLst>
          </p:cNvPr>
          <p:cNvSpPr/>
          <p:nvPr/>
        </p:nvSpPr>
        <p:spPr>
          <a:xfrm>
            <a:off x="-20663" y="2654914"/>
            <a:ext cx="9144000" cy="15481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2018644" y="4577985"/>
            <a:ext cx="1728192" cy="648073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동영상 보기</a:t>
            </a:r>
          </a:p>
        </p:txBody>
      </p:sp>
      <p:sp>
        <p:nvSpPr>
          <p:cNvPr id="22" name="TextBox 12"/>
          <p:cNvSpPr txBox="1"/>
          <p:nvPr/>
        </p:nvSpPr>
        <p:spPr>
          <a:xfrm>
            <a:off x="5256076" y="4515284"/>
            <a:ext cx="2448272" cy="648073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IN/OUT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판독</a:t>
            </a:r>
          </a:p>
        </p:txBody>
      </p:sp>
      <p:pic>
        <p:nvPicPr>
          <p:cNvPr id="26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0093" y="2448664"/>
            <a:ext cx="1960672" cy="1960672"/>
          </a:xfrm>
          <a:prstGeom prst="rect">
            <a:avLst/>
          </a:prstGeom>
        </p:spPr>
      </p:pic>
      <p:sp>
        <p:nvSpPr>
          <p:cNvPr id="27" name="TextBox 16"/>
          <p:cNvSpPr txBox="1"/>
          <p:nvPr/>
        </p:nvSpPr>
        <p:spPr>
          <a:xfrm>
            <a:off x="3700564" y="1123756"/>
            <a:ext cx="17428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개요</a:t>
            </a:r>
            <a:endParaRPr lang="ko-KR" altLang="en-US" sz="2200" dirty="0">
              <a:solidFill>
                <a:srgbClr val="27212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445767" y="1246252"/>
            <a:ext cx="288032" cy="154419"/>
            <a:chOff x="3491880" y="1484784"/>
            <a:chExt cx="288032" cy="154419"/>
          </a:xfrm>
        </p:grpSpPr>
        <p:sp>
          <p:nvSpPr>
            <p:cNvPr id="28" name="갈매기형 수장 14"/>
            <p:cNvSpPr/>
            <p:nvPr/>
          </p:nvSpPr>
          <p:spPr>
            <a:xfrm>
              <a:off x="3639531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15"/>
            <p:cNvSpPr/>
            <p:nvPr/>
          </p:nvSpPr>
          <p:spPr>
            <a:xfrm>
              <a:off x="3491880" y="1484784"/>
              <a:ext cx="140381" cy="154419"/>
            </a:xfrm>
            <a:prstGeom prst="chevron">
              <a:avLst>
                <a:gd name="adj" fmla="val 50000"/>
              </a:avLst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72FA2D3-0B61-4298-80F4-D249AD48B3F9}"/>
              </a:ext>
            </a:extLst>
          </p:cNvPr>
          <p:cNvSpPr txBox="1"/>
          <p:nvPr/>
        </p:nvSpPr>
        <p:spPr>
          <a:xfrm>
            <a:off x="863589" y="138482"/>
            <a:ext cx="587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1245B7-6437-4850-AA36-5EA18717267A}"/>
              </a:ext>
            </a:extLst>
          </p:cNvPr>
          <p:cNvSpPr txBox="1"/>
          <p:nvPr/>
        </p:nvSpPr>
        <p:spPr>
          <a:xfrm>
            <a:off x="3227483" y="142903"/>
            <a:ext cx="1271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기능요구사항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437DD9E-DE0F-4072-B5B5-CB68651B7665}"/>
              </a:ext>
            </a:extLst>
          </p:cNvPr>
          <p:cNvGrpSpPr/>
          <p:nvPr/>
        </p:nvGrpSpPr>
        <p:grpSpPr>
          <a:xfrm>
            <a:off x="0" y="899003"/>
            <a:ext cx="834325" cy="424645"/>
            <a:chOff x="-9283" y="886789"/>
            <a:chExt cx="834325" cy="42464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64C351F-1AAC-4BAF-8501-A49BFCEBE4C9}"/>
                </a:ext>
              </a:extLst>
            </p:cNvPr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32B7FF08-6EFF-43FA-B1B3-CAFEC7C30F1B}"/>
                </a:ext>
              </a:extLst>
            </p:cNvPr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3BC1417-A2AA-43EA-B647-607B71339185}"/>
              </a:ext>
            </a:extLst>
          </p:cNvPr>
          <p:cNvSpPr txBox="1"/>
          <p:nvPr/>
        </p:nvSpPr>
        <p:spPr>
          <a:xfrm>
            <a:off x="104105" y="894202"/>
            <a:ext cx="5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C91547E3-4586-423A-989B-003E3B16106F}"/>
              </a:ext>
            </a:extLst>
          </p:cNvPr>
          <p:cNvSpPr txBox="1"/>
          <p:nvPr/>
        </p:nvSpPr>
        <p:spPr>
          <a:xfrm>
            <a:off x="1692490" y="142903"/>
            <a:ext cx="129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0D8317B5-822F-4DED-BA66-45269D7300F7}"/>
              </a:ext>
            </a:extLst>
          </p:cNvPr>
          <p:cNvSpPr txBox="1"/>
          <p:nvPr/>
        </p:nvSpPr>
        <p:spPr>
          <a:xfrm>
            <a:off x="4740373" y="152636"/>
            <a:ext cx="115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시스템 구성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7B04CCF4-5FD4-4084-979B-17F5C3D53635}"/>
              </a:ext>
            </a:extLst>
          </p:cNvPr>
          <p:cNvSpPr txBox="1"/>
          <p:nvPr/>
        </p:nvSpPr>
        <p:spPr>
          <a:xfrm>
            <a:off x="6133037" y="152636"/>
            <a:ext cx="959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563773B3-9A64-4AF1-B575-57284FE14F46}"/>
              </a:ext>
            </a:extLst>
          </p:cNvPr>
          <p:cNvSpPr txBox="1"/>
          <p:nvPr/>
        </p:nvSpPr>
        <p:spPr>
          <a:xfrm>
            <a:off x="7333466" y="152636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개선사항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5CA82C-491B-46EB-95B4-8A368B1E0B51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17102B-B785-41B7-AA6A-07D02E53AAE6}"/>
              </a:ext>
            </a:extLst>
          </p:cNvPr>
          <p:cNvSpPr txBox="1"/>
          <p:nvPr/>
        </p:nvSpPr>
        <p:spPr>
          <a:xfrm>
            <a:off x="107504" y="1777586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CC34755-25E3-45BE-8FCB-663B93187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36826" y="1988850"/>
            <a:ext cx="1410010" cy="256747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1AF694-EEBF-4DB6-8E5C-D5345C38BE0C}"/>
              </a:ext>
            </a:extLst>
          </p:cNvPr>
          <p:cNvGrpSpPr/>
          <p:nvPr/>
        </p:nvGrpSpPr>
        <p:grpSpPr>
          <a:xfrm>
            <a:off x="7596336" y="2384884"/>
            <a:ext cx="684075" cy="2567463"/>
            <a:chOff x="7596336" y="2384884"/>
            <a:chExt cx="684075" cy="25674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16DF99-780C-4758-97E7-1495A7D8BD2D}"/>
                </a:ext>
              </a:extLst>
            </p:cNvPr>
            <p:cNvSpPr/>
            <p:nvPr/>
          </p:nvSpPr>
          <p:spPr>
            <a:xfrm>
              <a:off x="7596336" y="2384884"/>
              <a:ext cx="684075" cy="256746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F8A816-F03E-444C-B4D7-BE00235F83B8}"/>
                </a:ext>
              </a:extLst>
            </p:cNvPr>
            <p:cNvSpPr txBox="1"/>
            <p:nvPr/>
          </p:nvSpPr>
          <p:spPr>
            <a:xfrm>
              <a:off x="7596336" y="3483949"/>
              <a:ext cx="684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</a:t>
              </a:r>
              <a:endPara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81ED3D-C63B-4400-8DE2-C0884105C146}"/>
              </a:ext>
            </a:extLst>
          </p:cNvPr>
          <p:cNvGrpSpPr/>
          <p:nvPr/>
        </p:nvGrpSpPr>
        <p:grpSpPr>
          <a:xfrm>
            <a:off x="7524327" y="2384884"/>
            <a:ext cx="828092" cy="2567463"/>
            <a:chOff x="4264421" y="2425337"/>
            <a:chExt cx="828092" cy="256746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C19C03-C198-41D1-9282-9C47FD3BFAA2}"/>
                </a:ext>
              </a:extLst>
            </p:cNvPr>
            <p:cNvSpPr/>
            <p:nvPr/>
          </p:nvSpPr>
          <p:spPr>
            <a:xfrm>
              <a:off x="4336430" y="2425337"/>
              <a:ext cx="684075" cy="256746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2C57BA-3433-4395-821D-4E44D851338B}"/>
                </a:ext>
              </a:extLst>
            </p:cNvPr>
            <p:cNvSpPr txBox="1"/>
            <p:nvPr/>
          </p:nvSpPr>
          <p:spPr>
            <a:xfrm>
              <a:off x="4264421" y="3521943"/>
              <a:ext cx="828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OUT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1E7FDBAA-7762-435B-9F90-5E93423C8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58" y="-1269365"/>
            <a:ext cx="7343800" cy="38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71806312" descr="cif00001">
            <a:extLst>
              <a:ext uri="{FF2B5EF4-FFF2-40B4-BE49-F238E27FC236}">
                <a16:creationId xmlns:a16="http://schemas.microsoft.com/office/drawing/2014/main" id="{6D04E46A-C3C8-48C7-8936-4E468CAD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35" y="2272938"/>
            <a:ext cx="2283386" cy="22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">
            <a:extLst>
              <a:ext uri="{FF2B5EF4-FFF2-40B4-BE49-F238E27FC236}">
                <a16:creationId xmlns:a16="http://schemas.microsoft.com/office/drawing/2014/main" id="{996CC1F2-E66D-4D5D-92AE-0F34D2F7599E}"/>
              </a:ext>
            </a:extLst>
          </p:cNvPr>
          <p:cNvSpPr txBox="1"/>
          <p:nvPr/>
        </p:nvSpPr>
        <p:spPr>
          <a:xfrm>
            <a:off x="2018644" y="4584336"/>
            <a:ext cx="1728192" cy="648073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영상 촬영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792</Words>
  <Application>Microsoft Office PowerPoint</Application>
  <PresentationFormat>화면 슬라이드 쇼(4:3)</PresentationFormat>
  <Paragraphs>453</Paragraphs>
  <Slides>43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함초롬돋움</vt:lpstr>
      <vt:lpstr>Arial</vt:lpstr>
      <vt:lpstr>나눔스퀘어라운드 Regular</vt:lpstr>
      <vt:lpstr>Calibri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Hewlett-Packard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Heejoung Hwang</cp:lastModifiedBy>
  <cp:revision>167</cp:revision>
  <dcterms:created xsi:type="dcterms:W3CDTF">2013-09-05T09:43:46Z</dcterms:created>
  <dcterms:modified xsi:type="dcterms:W3CDTF">2020-11-27T07:02:55Z</dcterms:modified>
</cp:coreProperties>
</file>